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256" r:id="rId2"/>
    <p:sldId id="368" r:id="rId3"/>
    <p:sldId id="332" r:id="rId4"/>
    <p:sldId id="362" r:id="rId5"/>
    <p:sldId id="324" r:id="rId6"/>
    <p:sldId id="334" r:id="rId7"/>
    <p:sldId id="370" r:id="rId8"/>
    <p:sldId id="371" r:id="rId9"/>
    <p:sldId id="340" r:id="rId10"/>
    <p:sldId id="369" r:id="rId11"/>
    <p:sldId id="343" r:id="rId12"/>
    <p:sldId id="344" r:id="rId1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90BE"/>
    <a:srgbClr val="73B400"/>
    <a:srgbClr val="E1F3C2"/>
    <a:srgbClr val="256329"/>
    <a:srgbClr val="DBE5F1"/>
    <a:srgbClr val="EF6826"/>
    <a:srgbClr val="062B57"/>
    <a:srgbClr val="072A57"/>
    <a:srgbClr val="00E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6"/>
    <p:restoredTop sz="94839" autoAdjust="0"/>
  </p:normalViewPr>
  <p:slideViewPr>
    <p:cSldViewPr>
      <p:cViewPr varScale="1">
        <p:scale>
          <a:sx n="79" d="100"/>
          <a:sy n="79" d="100"/>
        </p:scale>
        <p:origin x="8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La produzione industriale italiana frena</a:t>
            </a:r>
          </a:p>
          <a:p>
            <a:pPr>
              <a:defRPr/>
            </a:pPr>
            <a:r>
              <a:rPr lang="it-IT" sz="1100" dirty="0"/>
              <a:t>(Imprese manifatturiere, saldo delle risposte, indice 4° trim. 2019 = 100)</a:t>
            </a:r>
          </a:p>
        </c:rich>
      </c:tx>
      <c:layout>
        <c:manualLayout>
          <c:xMode val="edge"/>
          <c:yMode val="edge"/>
          <c:x val="0.1782569030791450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'Grafico 6'!$A$5</c:f>
              <c:strCache>
                <c:ptCount val="1"/>
                <c:pt idx="0">
                  <c:v>Produzione industriale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'Grafico 6'!$B$4:$M$4</c:f>
              <c:strCache>
                <c:ptCount val="12"/>
                <c:pt idx="0">
                  <c:v>4° trim 2019</c:v>
                </c:pt>
                <c:pt idx="1">
                  <c:v>1° trim 2020</c:v>
                </c:pt>
                <c:pt idx="2">
                  <c:v>2° trim 2020</c:v>
                </c:pt>
                <c:pt idx="3">
                  <c:v>3° trim 2020</c:v>
                </c:pt>
                <c:pt idx="4">
                  <c:v>4° trim 2020</c:v>
                </c:pt>
                <c:pt idx="5">
                  <c:v>1° trim 2021</c:v>
                </c:pt>
                <c:pt idx="6">
                  <c:v>2° trim 2021</c:v>
                </c:pt>
                <c:pt idx="7">
                  <c:v>3° trim 2021</c:v>
                </c:pt>
                <c:pt idx="8">
                  <c:v>4° trim 2021</c:v>
                </c:pt>
                <c:pt idx="9">
                  <c:v>1° trim 2022</c:v>
                </c:pt>
                <c:pt idx="10">
                  <c:v>2° trim 2022</c:v>
                </c:pt>
                <c:pt idx="11">
                  <c:v>3° trim 2022</c:v>
                </c:pt>
              </c:strCache>
            </c:strRef>
          </c:cat>
          <c:val>
            <c:numRef>
              <c:f>'Grafico 6'!$B$5:$M$5</c:f>
              <c:numCache>
                <c:formatCode>0.0</c:formatCode>
                <c:ptCount val="12"/>
                <c:pt idx="0">
                  <c:v>99.936928413749598</c:v>
                </c:pt>
                <c:pt idx="1">
                  <c:v>97.887101860611807</c:v>
                </c:pt>
                <c:pt idx="2">
                  <c:v>89.246294544307787</c:v>
                </c:pt>
                <c:pt idx="3">
                  <c:v>73.888363292336791</c:v>
                </c:pt>
                <c:pt idx="4">
                  <c:v>95.616524755597595</c:v>
                </c:pt>
                <c:pt idx="5">
                  <c:v>95.490381583096806</c:v>
                </c:pt>
                <c:pt idx="6">
                  <c:v>97.634815515610214</c:v>
                </c:pt>
                <c:pt idx="7">
                  <c:v>98.265531378114161</c:v>
                </c:pt>
                <c:pt idx="8">
                  <c:v>99.747713654998421</c:v>
                </c:pt>
                <c:pt idx="9">
                  <c:v>99.936928413749598</c:v>
                </c:pt>
                <c:pt idx="10">
                  <c:v>98.990854619993684</c:v>
                </c:pt>
                <c:pt idx="11">
                  <c:v>100.12614317250079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51-4493-A60C-5DCCAA37A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5281024"/>
        <c:axId val="1782803760"/>
      </c:lineChart>
      <c:lineChart>
        <c:grouping val="standard"/>
        <c:varyColors val="0"/>
        <c:ser>
          <c:idx val="1"/>
          <c:order val="1"/>
          <c:tx>
            <c:strRef>
              <c:f>'Grafico 6'!$A$6</c:f>
              <c:strCache>
                <c:ptCount val="1"/>
                <c:pt idx="0">
                  <c:v>Attese sugli ordini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'Grafico 6'!$B$4:$M$4</c:f>
              <c:strCache>
                <c:ptCount val="12"/>
                <c:pt idx="0">
                  <c:v>4° trim 2019</c:v>
                </c:pt>
                <c:pt idx="1">
                  <c:v>1° trim 2020</c:v>
                </c:pt>
                <c:pt idx="2">
                  <c:v>2° trim 2020</c:v>
                </c:pt>
                <c:pt idx="3">
                  <c:v>3° trim 2020</c:v>
                </c:pt>
                <c:pt idx="4">
                  <c:v>4° trim 2020</c:v>
                </c:pt>
                <c:pt idx="5">
                  <c:v>1° trim 2021</c:v>
                </c:pt>
                <c:pt idx="6">
                  <c:v>2° trim 2021</c:v>
                </c:pt>
                <c:pt idx="7">
                  <c:v>3° trim 2021</c:v>
                </c:pt>
                <c:pt idx="8">
                  <c:v>4° trim 2021</c:v>
                </c:pt>
                <c:pt idx="9">
                  <c:v>1° trim 2022</c:v>
                </c:pt>
                <c:pt idx="10">
                  <c:v>2° trim 2022</c:v>
                </c:pt>
                <c:pt idx="11">
                  <c:v>3° trim 2022</c:v>
                </c:pt>
              </c:strCache>
            </c:strRef>
          </c:cat>
          <c:val>
            <c:numRef>
              <c:f>'Grafico 6'!$B$6:$M$6</c:f>
              <c:numCache>
                <c:formatCode>0.0</c:formatCode>
                <c:ptCount val="12"/>
                <c:pt idx="0">
                  <c:v>6.666666666666667</c:v>
                </c:pt>
                <c:pt idx="1">
                  <c:v>-5.8</c:v>
                </c:pt>
                <c:pt idx="2">
                  <c:v>-20.75</c:v>
                </c:pt>
                <c:pt idx="3">
                  <c:v>-0.73333333333333339</c:v>
                </c:pt>
                <c:pt idx="4">
                  <c:v>-3</c:v>
                </c:pt>
                <c:pt idx="5">
                  <c:v>5.3666666666666671</c:v>
                </c:pt>
                <c:pt idx="6">
                  <c:v>16.933333333333334</c:v>
                </c:pt>
                <c:pt idx="7">
                  <c:v>17.966666666666665</c:v>
                </c:pt>
                <c:pt idx="8">
                  <c:v>18.766666666666666</c:v>
                </c:pt>
                <c:pt idx="9">
                  <c:v>10.733333333333334</c:v>
                </c:pt>
                <c:pt idx="10">
                  <c:v>4.9333333333333336</c:v>
                </c:pt>
                <c:pt idx="11">
                  <c:v>-9.9999999999999936E-2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51-4493-A60C-5DCCAA37A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6098224"/>
        <c:axId val="1836095312"/>
      </c:lineChart>
      <c:catAx>
        <c:axId val="184528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82803760"/>
        <c:crosses val="autoZero"/>
        <c:auto val="1"/>
        <c:lblAlgn val="ctr"/>
        <c:lblOffset val="100"/>
        <c:noMultiLvlLbl val="0"/>
      </c:catAx>
      <c:valAx>
        <c:axId val="178280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5281024"/>
        <c:crosses val="autoZero"/>
        <c:crossBetween val="between"/>
      </c:valAx>
      <c:valAx>
        <c:axId val="183609531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36098224"/>
        <c:crosses val="max"/>
        <c:crossBetween val="between"/>
      </c:valAx>
      <c:catAx>
        <c:axId val="183609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6095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it-IT" dirty="0"/>
              <a:t>Tasso di posti vacanti cresce in tutti i settori</a:t>
            </a:r>
          </a:p>
          <a:p>
            <a:pPr>
              <a:defRPr/>
            </a:pPr>
            <a:r>
              <a:rPr lang="it-IT" sz="900" dirty="0"/>
              <a:t>(Italia, dati trimestrali destagionalizzati)</a:t>
            </a:r>
          </a:p>
        </c:rich>
      </c:tx>
      <c:layout>
        <c:manualLayout>
          <c:xMode val="edge"/>
          <c:yMode val="edge"/>
          <c:x val="0.14953933478537804"/>
          <c:y val="6.30647520645854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8470034995625548E-2"/>
          <c:y val="0.14980268859835144"/>
          <c:w val="0.86362948381452331"/>
          <c:h val="0.54927984192232604"/>
        </c:manualLayout>
      </c:layout>
      <c:lineChart>
        <c:grouping val="standard"/>
        <c:varyColors val="0"/>
        <c:ser>
          <c:idx val="0"/>
          <c:order val="0"/>
          <c:tx>
            <c:strRef>
              <c:f>'I.Stat export'!$A$14</c:f>
              <c:strCache>
                <c:ptCount val="1"/>
                <c:pt idx="0">
                  <c:v>attività manifatturiere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'I.Stat export'!$C$7:$AA$7</c:f>
              <c:strCache>
                <c:ptCount val="25"/>
                <c:pt idx="0">
                  <c:v>T1-2016</c:v>
                </c:pt>
                <c:pt idx="1">
                  <c:v>T2-2016</c:v>
                </c:pt>
                <c:pt idx="2">
                  <c:v>T3-2016</c:v>
                </c:pt>
                <c:pt idx="3">
                  <c:v>T4-2016</c:v>
                </c:pt>
                <c:pt idx="4">
                  <c:v>T1-2017</c:v>
                </c:pt>
                <c:pt idx="5">
                  <c:v>T2-2017</c:v>
                </c:pt>
                <c:pt idx="6">
                  <c:v>T3-2017</c:v>
                </c:pt>
                <c:pt idx="7">
                  <c:v>T4-2017</c:v>
                </c:pt>
                <c:pt idx="8">
                  <c:v>T1-2018</c:v>
                </c:pt>
                <c:pt idx="9">
                  <c:v>T2-2018</c:v>
                </c:pt>
                <c:pt idx="10">
                  <c:v>T3-2018</c:v>
                </c:pt>
                <c:pt idx="11">
                  <c:v>T4-2018</c:v>
                </c:pt>
                <c:pt idx="12">
                  <c:v>T1-2019</c:v>
                </c:pt>
                <c:pt idx="13">
                  <c:v>T2-2019</c:v>
                </c:pt>
                <c:pt idx="14">
                  <c:v>T3-2019</c:v>
                </c:pt>
                <c:pt idx="15">
                  <c:v>T4-2019</c:v>
                </c:pt>
                <c:pt idx="16">
                  <c:v>T1-2020</c:v>
                </c:pt>
                <c:pt idx="17">
                  <c:v>T2-2020</c:v>
                </c:pt>
                <c:pt idx="18">
                  <c:v>T3-2020</c:v>
                </c:pt>
                <c:pt idx="19">
                  <c:v>T4-2020</c:v>
                </c:pt>
                <c:pt idx="20">
                  <c:v>T1-2021</c:v>
                </c:pt>
                <c:pt idx="21">
                  <c:v>T2-2021</c:v>
                </c:pt>
                <c:pt idx="22">
                  <c:v>T3-2021</c:v>
                </c:pt>
                <c:pt idx="23">
                  <c:v>T4-2021</c:v>
                </c:pt>
                <c:pt idx="24">
                  <c:v>T1-2022</c:v>
                </c:pt>
              </c:strCache>
            </c:strRef>
          </c:cat>
          <c:val>
            <c:numRef>
              <c:f>'I.Stat export'!$C$14:$AA$14</c:f>
              <c:numCache>
                <c:formatCode>#,##0.0_ ;\-#,##0.0\ </c:formatCode>
                <c:ptCount val="25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  <c:pt idx="6">
                  <c:v>0.9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1.1000000000000001</c:v>
                </c:pt>
                <c:pt idx="13">
                  <c:v>1.1000000000000001</c:v>
                </c:pt>
                <c:pt idx="14">
                  <c:v>1</c:v>
                </c:pt>
                <c:pt idx="15">
                  <c:v>1.1000000000000001</c:v>
                </c:pt>
                <c:pt idx="16">
                  <c:v>0.4</c:v>
                </c:pt>
                <c:pt idx="17">
                  <c:v>0.6</c:v>
                </c:pt>
                <c:pt idx="18">
                  <c:v>0.8</c:v>
                </c:pt>
                <c:pt idx="19">
                  <c:v>0.9</c:v>
                </c:pt>
                <c:pt idx="20">
                  <c:v>1.1000000000000001</c:v>
                </c:pt>
                <c:pt idx="21">
                  <c:v>1.4</c:v>
                </c:pt>
                <c:pt idx="22">
                  <c:v>1.7</c:v>
                </c:pt>
                <c:pt idx="23">
                  <c:v>1.8</c:v>
                </c:pt>
                <c:pt idx="24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91-4FC7-9F5A-9C920074F738}"/>
            </c:ext>
          </c:extLst>
        </c:ser>
        <c:ser>
          <c:idx val="1"/>
          <c:order val="1"/>
          <c:tx>
            <c:strRef>
              <c:f>'I.Stat export'!$A$17</c:f>
              <c:strCache>
                <c:ptCount val="1"/>
                <c:pt idx="0">
                  <c:v>costruzioni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'I.Stat export'!$C$7:$AA$7</c:f>
              <c:strCache>
                <c:ptCount val="25"/>
                <c:pt idx="0">
                  <c:v>T1-2016</c:v>
                </c:pt>
                <c:pt idx="1">
                  <c:v>T2-2016</c:v>
                </c:pt>
                <c:pt idx="2">
                  <c:v>T3-2016</c:v>
                </c:pt>
                <c:pt idx="3">
                  <c:v>T4-2016</c:v>
                </c:pt>
                <c:pt idx="4">
                  <c:v>T1-2017</c:v>
                </c:pt>
                <c:pt idx="5">
                  <c:v>T2-2017</c:v>
                </c:pt>
                <c:pt idx="6">
                  <c:v>T3-2017</c:v>
                </c:pt>
                <c:pt idx="7">
                  <c:v>T4-2017</c:v>
                </c:pt>
                <c:pt idx="8">
                  <c:v>T1-2018</c:v>
                </c:pt>
                <c:pt idx="9">
                  <c:v>T2-2018</c:v>
                </c:pt>
                <c:pt idx="10">
                  <c:v>T3-2018</c:v>
                </c:pt>
                <c:pt idx="11">
                  <c:v>T4-2018</c:v>
                </c:pt>
                <c:pt idx="12">
                  <c:v>T1-2019</c:v>
                </c:pt>
                <c:pt idx="13">
                  <c:v>T2-2019</c:v>
                </c:pt>
                <c:pt idx="14">
                  <c:v>T3-2019</c:v>
                </c:pt>
                <c:pt idx="15">
                  <c:v>T4-2019</c:v>
                </c:pt>
                <c:pt idx="16">
                  <c:v>T1-2020</c:v>
                </c:pt>
                <c:pt idx="17">
                  <c:v>T2-2020</c:v>
                </c:pt>
                <c:pt idx="18">
                  <c:v>T3-2020</c:v>
                </c:pt>
                <c:pt idx="19">
                  <c:v>T4-2020</c:v>
                </c:pt>
                <c:pt idx="20">
                  <c:v>T1-2021</c:v>
                </c:pt>
                <c:pt idx="21">
                  <c:v>T2-2021</c:v>
                </c:pt>
                <c:pt idx="22">
                  <c:v>T3-2021</c:v>
                </c:pt>
                <c:pt idx="23">
                  <c:v>T4-2021</c:v>
                </c:pt>
                <c:pt idx="24">
                  <c:v>T1-2022</c:v>
                </c:pt>
              </c:strCache>
            </c:strRef>
          </c:cat>
          <c:val>
            <c:numRef>
              <c:f>'I.Stat export'!$C$17:$AA$17</c:f>
              <c:numCache>
                <c:formatCode>#,##0.0_ ;\-#,##0.0\ </c:formatCode>
                <c:ptCount val="25"/>
                <c:pt idx="0">
                  <c:v>0.7</c:v>
                </c:pt>
                <c:pt idx="1">
                  <c:v>0.7</c:v>
                </c:pt>
                <c:pt idx="2">
                  <c:v>1.1000000000000001</c:v>
                </c:pt>
                <c:pt idx="3">
                  <c:v>0.9</c:v>
                </c:pt>
                <c:pt idx="4">
                  <c:v>1.1000000000000001</c:v>
                </c:pt>
                <c:pt idx="5">
                  <c:v>1.2</c:v>
                </c:pt>
                <c:pt idx="6">
                  <c:v>1.2</c:v>
                </c:pt>
                <c:pt idx="7">
                  <c:v>1.6</c:v>
                </c:pt>
                <c:pt idx="8">
                  <c:v>1.6</c:v>
                </c:pt>
                <c:pt idx="9">
                  <c:v>1.9</c:v>
                </c:pt>
                <c:pt idx="10">
                  <c:v>1.9</c:v>
                </c:pt>
                <c:pt idx="11">
                  <c:v>1.9</c:v>
                </c:pt>
                <c:pt idx="12">
                  <c:v>1.8</c:v>
                </c:pt>
                <c:pt idx="13">
                  <c:v>2.2000000000000002</c:v>
                </c:pt>
                <c:pt idx="14">
                  <c:v>2.2000000000000002</c:v>
                </c:pt>
                <c:pt idx="15">
                  <c:v>2.2000000000000002</c:v>
                </c:pt>
                <c:pt idx="16">
                  <c:v>0.7</c:v>
                </c:pt>
                <c:pt idx="17">
                  <c:v>1</c:v>
                </c:pt>
                <c:pt idx="18">
                  <c:v>1.6</c:v>
                </c:pt>
                <c:pt idx="19">
                  <c:v>1.3</c:v>
                </c:pt>
                <c:pt idx="20">
                  <c:v>2.4</c:v>
                </c:pt>
                <c:pt idx="21">
                  <c:v>2.6</c:v>
                </c:pt>
                <c:pt idx="22">
                  <c:v>3.5</c:v>
                </c:pt>
                <c:pt idx="23">
                  <c:v>3</c:v>
                </c:pt>
                <c:pt idx="2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91-4FC7-9F5A-9C920074F738}"/>
            </c:ext>
          </c:extLst>
        </c:ser>
        <c:ser>
          <c:idx val="2"/>
          <c:order val="2"/>
          <c:tx>
            <c:strRef>
              <c:f>'I.Stat export'!$A$27</c:f>
              <c:strCache>
                <c:ptCount val="1"/>
                <c:pt idx="0">
                  <c:v>attività professionali, scientifiche e tecniche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'I.Stat export'!$C$7:$AA$7</c:f>
              <c:strCache>
                <c:ptCount val="25"/>
                <c:pt idx="0">
                  <c:v>T1-2016</c:v>
                </c:pt>
                <c:pt idx="1">
                  <c:v>T2-2016</c:v>
                </c:pt>
                <c:pt idx="2">
                  <c:v>T3-2016</c:v>
                </c:pt>
                <c:pt idx="3">
                  <c:v>T4-2016</c:v>
                </c:pt>
                <c:pt idx="4">
                  <c:v>T1-2017</c:v>
                </c:pt>
                <c:pt idx="5">
                  <c:v>T2-2017</c:v>
                </c:pt>
                <c:pt idx="6">
                  <c:v>T3-2017</c:v>
                </c:pt>
                <c:pt idx="7">
                  <c:v>T4-2017</c:v>
                </c:pt>
                <c:pt idx="8">
                  <c:v>T1-2018</c:v>
                </c:pt>
                <c:pt idx="9">
                  <c:v>T2-2018</c:v>
                </c:pt>
                <c:pt idx="10">
                  <c:v>T3-2018</c:v>
                </c:pt>
                <c:pt idx="11">
                  <c:v>T4-2018</c:v>
                </c:pt>
                <c:pt idx="12">
                  <c:v>T1-2019</c:v>
                </c:pt>
                <c:pt idx="13">
                  <c:v>T2-2019</c:v>
                </c:pt>
                <c:pt idx="14">
                  <c:v>T3-2019</c:v>
                </c:pt>
                <c:pt idx="15">
                  <c:v>T4-2019</c:v>
                </c:pt>
                <c:pt idx="16">
                  <c:v>T1-2020</c:v>
                </c:pt>
                <c:pt idx="17">
                  <c:v>T2-2020</c:v>
                </c:pt>
                <c:pt idx="18">
                  <c:v>T3-2020</c:v>
                </c:pt>
                <c:pt idx="19">
                  <c:v>T4-2020</c:v>
                </c:pt>
                <c:pt idx="20">
                  <c:v>T1-2021</c:v>
                </c:pt>
                <c:pt idx="21">
                  <c:v>T2-2021</c:v>
                </c:pt>
                <c:pt idx="22">
                  <c:v>T3-2021</c:v>
                </c:pt>
                <c:pt idx="23">
                  <c:v>T4-2021</c:v>
                </c:pt>
                <c:pt idx="24">
                  <c:v>T1-2022</c:v>
                </c:pt>
              </c:strCache>
            </c:strRef>
          </c:cat>
          <c:val>
            <c:numRef>
              <c:f>'I.Stat export'!$C$27:$AA$27</c:f>
              <c:numCache>
                <c:formatCode>#,##0.0_ ;\-#,##0.0\ </c:formatCode>
                <c:ptCount val="25"/>
                <c:pt idx="0">
                  <c:v>1.4</c:v>
                </c:pt>
                <c:pt idx="1">
                  <c:v>1.4</c:v>
                </c:pt>
                <c:pt idx="2">
                  <c:v>1.3</c:v>
                </c:pt>
                <c:pt idx="3">
                  <c:v>1.6</c:v>
                </c:pt>
                <c:pt idx="4">
                  <c:v>1.4</c:v>
                </c:pt>
                <c:pt idx="5">
                  <c:v>1.1000000000000001</c:v>
                </c:pt>
                <c:pt idx="6">
                  <c:v>1.1000000000000001</c:v>
                </c:pt>
                <c:pt idx="7">
                  <c:v>0.9</c:v>
                </c:pt>
                <c:pt idx="8">
                  <c:v>1.3</c:v>
                </c:pt>
                <c:pt idx="9">
                  <c:v>1.7</c:v>
                </c:pt>
                <c:pt idx="10">
                  <c:v>1.8</c:v>
                </c:pt>
                <c:pt idx="11">
                  <c:v>1.7</c:v>
                </c:pt>
                <c:pt idx="12">
                  <c:v>1.5</c:v>
                </c:pt>
                <c:pt idx="13">
                  <c:v>1.4</c:v>
                </c:pt>
                <c:pt idx="14">
                  <c:v>1.7</c:v>
                </c:pt>
                <c:pt idx="15">
                  <c:v>2.2000000000000002</c:v>
                </c:pt>
                <c:pt idx="16">
                  <c:v>1.4</c:v>
                </c:pt>
                <c:pt idx="17">
                  <c:v>1.5</c:v>
                </c:pt>
                <c:pt idx="18">
                  <c:v>1.9</c:v>
                </c:pt>
                <c:pt idx="19">
                  <c:v>1.9</c:v>
                </c:pt>
                <c:pt idx="20">
                  <c:v>2</c:v>
                </c:pt>
                <c:pt idx="21">
                  <c:v>2.7</c:v>
                </c:pt>
                <c:pt idx="22">
                  <c:v>2.5</c:v>
                </c:pt>
                <c:pt idx="23">
                  <c:v>3</c:v>
                </c:pt>
                <c:pt idx="2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91-4FC7-9F5A-9C920074F738}"/>
            </c:ext>
          </c:extLst>
        </c:ser>
        <c:ser>
          <c:idx val="3"/>
          <c:order val="3"/>
          <c:tx>
            <c:strRef>
              <c:f>'I.Stat export'!$A$23</c:f>
              <c:strCache>
                <c:ptCount val="1"/>
                <c:pt idx="0">
                  <c:v>attività dei servizi di alloggio e di ristorazione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'I.Stat export'!$C$23:$AA$23</c:f>
              <c:numCache>
                <c:formatCode>#,##0.0_ ;\-#,##0.0\ </c:formatCode>
                <c:ptCount val="25"/>
                <c:pt idx="0">
                  <c:v>1.6</c:v>
                </c:pt>
                <c:pt idx="1">
                  <c:v>2.2000000000000002</c:v>
                </c:pt>
                <c:pt idx="2">
                  <c:v>1.6</c:v>
                </c:pt>
                <c:pt idx="3">
                  <c:v>1.8</c:v>
                </c:pt>
                <c:pt idx="4">
                  <c:v>2.8</c:v>
                </c:pt>
                <c:pt idx="5">
                  <c:v>1.5</c:v>
                </c:pt>
                <c:pt idx="6">
                  <c:v>3.1</c:v>
                </c:pt>
                <c:pt idx="7">
                  <c:v>2.5</c:v>
                </c:pt>
                <c:pt idx="8">
                  <c:v>2.5</c:v>
                </c:pt>
                <c:pt idx="9">
                  <c:v>1.7</c:v>
                </c:pt>
                <c:pt idx="10">
                  <c:v>2.1</c:v>
                </c:pt>
                <c:pt idx="11">
                  <c:v>2.9</c:v>
                </c:pt>
                <c:pt idx="12">
                  <c:v>2.8</c:v>
                </c:pt>
                <c:pt idx="13">
                  <c:v>2.2999999999999998</c:v>
                </c:pt>
                <c:pt idx="14">
                  <c:v>2.8</c:v>
                </c:pt>
                <c:pt idx="15">
                  <c:v>3.4</c:v>
                </c:pt>
                <c:pt idx="16">
                  <c:v>0.8</c:v>
                </c:pt>
                <c:pt idx="17">
                  <c:v>1.6</c:v>
                </c:pt>
                <c:pt idx="18">
                  <c:v>1.2</c:v>
                </c:pt>
                <c:pt idx="19">
                  <c:v>1.4</c:v>
                </c:pt>
                <c:pt idx="20">
                  <c:v>1.7</c:v>
                </c:pt>
                <c:pt idx="21">
                  <c:v>3.4</c:v>
                </c:pt>
                <c:pt idx="22">
                  <c:v>3.5</c:v>
                </c:pt>
                <c:pt idx="23">
                  <c:v>3.5</c:v>
                </c:pt>
                <c:pt idx="24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91-4FC7-9F5A-9C920074F738}"/>
            </c:ext>
          </c:extLst>
        </c:ser>
        <c:ser>
          <c:idx val="4"/>
          <c:order val="4"/>
          <c:tx>
            <c:strRef>
              <c:f>'I.Stat export'!$A$24</c:f>
              <c:strCache>
                <c:ptCount val="1"/>
                <c:pt idx="0">
                  <c:v>servizi di informazione e comunicazione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'I.Stat export'!$C$24:$AA$24</c:f>
              <c:numCache>
                <c:formatCode>#,##0.0_ ;\-#,##0.0\ </c:formatCode>
                <c:ptCount val="25"/>
                <c:pt idx="0">
                  <c:v>1.2</c:v>
                </c:pt>
                <c:pt idx="1">
                  <c:v>1.2</c:v>
                </c:pt>
                <c:pt idx="2">
                  <c:v>1.3</c:v>
                </c:pt>
                <c:pt idx="3">
                  <c:v>1.3</c:v>
                </c:pt>
                <c:pt idx="4">
                  <c:v>1.7</c:v>
                </c:pt>
                <c:pt idx="5">
                  <c:v>1.3</c:v>
                </c:pt>
                <c:pt idx="6">
                  <c:v>1.6</c:v>
                </c:pt>
                <c:pt idx="7">
                  <c:v>1.6</c:v>
                </c:pt>
                <c:pt idx="8">
                  <c:v>2</c:v>
                </c:pt>
                <c:pt idx="9">
                  <c:v>1.6</c:v>
                </c:pt>
                <c:pt idx="10">
                  <c:v>1.6</c:v>
                </c:pt>
                <c:pt idx="11">
                  <c:v>1.6</c:v>
                </c:pt>
                <c:pt idx="12">
                  <c:v>2.1</c:v>
                </c:pt>
                <c:pt idx="13">
                  <c:v>2</c:v>
                </c:pt>
                <c:pt idx="14">
                  <c:v>1.9</c:v>
                </c:pt>
                <c:pt idx="15">
                  <c:v>1.7</c:v>
                </c:pt>
                <c:pt idx="16">
                  <c:v>1.4</c:v>
                </c:pt>
                <c:pt idx="17">
                  <c:v>1.2</c:v>
                </c:pt>
                <c:pt idx="18">
                  <c:v>1.3</c:v>
                </c:pt>
                <c:pt idx="19">
                  <c:v>1.2</c:v>
                </c:pt>
                <c:pt idx="20">
                  <c:v>2.5</c:v>
                </c:pt>
                <c:pt idx="21">
                  <c:v>2.2000000000000002</c:v>
                </c:pt>
                <c:pt idx="22">
                  <c:v>2.4</c:v>
                </c:pt>
                <c:pt idx="23">
                  <c:v>2.6</c:v>
                </c:pt>
                <c:pt idx="2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C91-4FC7-9F5A-9C920074F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6186464"/>
        <c:axId val="923325520"/>
      </c:lineChart>
      <c:catAx>
        <c:axId val="50618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923325520"/>
        <c:crosses val="autoZero"/>
        <c:auto val="1"/>
        <c:lblAlgn val="ctr"/>
        <c:lblOffset val="100"/>
        <c:noMultiLvlLbl val="0"/>
      </c:catAx>
      <c:valAx>
        <c:axId val="92332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50618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4100086519655957E-2"/>
          <c:y val="0.83236984611137477"/>
          <c:w val="0.96897470572411137"/>
          <c:h val="0.157384238451619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it-IT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it-IT" b="1" dirty="0"/>
              <a:t>In Italia peggiora l'efficienza del mercato del lavoro</a:t>
            </a:r>
          </a:p>
          <a:p>
            <a:pPr>
              <a:defRPr/>
            </a:pPr>
            <a:r>
              <a:rPr lang="it-IT" sz="1000" dirty="0"/>
              <a:t>(primo trimestre 2010 - primo trimestre 2022)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0447349021405029"/>
          <c:y val="0.13354921592459876"/>
          <c:w val="0.7397826746102284"/>
          <c:h val="0.76268204859493227"/>
        </c:manualLayout>
      </c:layout>
      <c:scatterChart>
        <c:scatterStyle val="lineMarker"/>
        <c:varyColors val="0"/>
        <c:ser>
          <c:idx val="0"/>
          <c:order val="0"/>
          <c:tx>
            <c:v>2010-2015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9444444444444448E-2"/>
                  <c:y val="-6.48148148148148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T2-2011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728-4BF8-ABE2-EBBFC3348116}"/>
                </c:ext>
              </c:extLst>
            </c:dLbl>
            <c:dLbl>
              <c:idx val="16"/>
              <c:layout>
                <c:manualLayout>
                  <c:x val="0"/>
                  <c:y val="4.62962962962963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T1-2014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728-4BF8-ABE2-EBBFC3348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Foglio2!$C$2:$C$25</c:f>
              <c:numCache>
                <c:formatCode>#,##0.0_ ;\-#,##0.0\ </c:formatCode>
                <c:ptCount val="24"/>
                <c:pt idx="0">
                  <c:v>8.5940999999999992</c:v>
                </c:pt>
                <c:pt idx="1">
                  <c:v>8.6218190000000003</c:v>
                </c:pt>
                <c:pt idx="2">
                  <c:v>8.3414900000000003</c:v>
                </c:pt>
                <c:pt idx="3">
                  <c:v>8.3669770000000003</c:v>
                </c:pt>
                <c:pt idx="4">
                  <c:v>8.1896419999999992</c:v>
                </c:pt>
                <c:pt idx="5">
                  <c:v>8.2023650000000004</c:v>
                </c:pt>
                <c:pt idx="6">
                  <c:v>8.6691680000000009</c:v>
                </c:pt>
                <c:pt idx="7">
                  <c:v>9.4067290000000003</c:v>
                </c:pt>
                <c:pt idx="8">
                  <c:v>10.230119999999999</c:v>
                </c:pt>
                <c:pt idx="9">
                  <c:v>10.733561999999999</c:v>
                </c:pt>
                <c:pt idx="10">
                  <c:v>11.007585000000001</c:v>
                </c:pt>
                <c:pt idx="11">
                  <c:v>11.635711000000001</c:v>
                </c:pt>
                <c:pt idx="12">
                  <c:v>12.130405</c:v>
                </c:pt>
                <c:pt idx="13">
                  <c:v>12.343465</c:v>
                </c:pt>
                <c:pt idx="14">
                  <c:v>12.36266</c:v>
                </c:pt>
                <c:pt idx="15">
                  <c:v>12.572575000000001</c:v>
                </c:pt>
                <c:pt idx="16">
                  <c:v>12.926190999999999</c:v>
                </c:pt>
                <c:pt idx="17">
                  <c:v>12.642454000000001</c:v>
                </c:pt>
                <c:pt idx="18">
                  <c:v>12.737560999999999</c:v>
                </c:pt>
                <c:pt idx="19">
                  <c:v>12.85699</c:v>
                </c:pt>
                <c:pt idx="20">
                  <c:v>12.529076</c:v>
                </c:pt>
                <c:pt idx="21">
                  <c:v>12.24972</c:v>
                </c:pt>
                <c:pt idx="22">
                  <c:v>11.634684999999999</c:v>
                </c:pt>
                <c:pt idx="23">
                  <c:v>11.687436</c:v>
                </c:pt>
              </c:numCache>
            </c:numRef>
          </c:xVal>
          <c:yVal>
            <c:numRef>
              <c:f>Foglio2!$B$2:$B$25</c:f>
              <c:numCache>
                <c:formatCode>#,##0.0_ ;\-#,##0.0\ </c:formatCode>
                <c:ptCount val="24"/>
                <c:pt idx="0">
                  <c:v>0.6</c:v>
                </c:pt>
                <c:pt idx="1">
                  <c:v>0.6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0.8</c:v>
                </c:pt>
                <c:pt idx="6">
                  <c:v>0.7</c:v>
                </c:pt>
                <c:pt idx="7">
                  <c:v>0.7</c:v>
                </c:pt>
                <c:pt idx="8">
                  <c:v>0.6</c:v>
                </c:pt>
                <c:pt idx="9">
                  <c:v>0.5</c:v>
                </c:pt>
                <c:pt idx="10">
                  <c:v>0.5</c:v>
                </c:pt>
                <c:pt idx="11">
                  <c:v>0.4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0.6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728-4BF8-ABE2-EBBFC3348116}"/>
            </c:ext>
          </c:extLst>
        </c:ser>
        <c:ser>
          <c:idx val="1"/>
          <c:order val="1"/>
          <c:tx>
            <c:v>2016-2022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6"/>
              <c:layout>
                <c:manualLayout>
                  <c:x val="-2.7777777777777776E-2"/>
                  <c:y val="0.1157407407407407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T1-2020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728-4BF8-ABE2-EBBFC3348116}"/>
                </c:ext>
              </c:extLst>
            </c:dLbl>
            <c:dLbl>
              <c:idx val="22"/>
              <c:layout>
                <c:manualLayout>
                  <c:x val="1.9444444444444445E-2"/>
                  <c:y val="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T3-2021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728-4BF8-ABE2-EBBFC3348116}"/>
                </c:ext>
              </c:extLst>
            </c:dLbl>
            <c:dLbl>
              <c:idx val="23"/>
              <c:layout>
                <c:manualLayout>
                  <c:x val="4.4444444444444446E-2"/>
                  <c:y val="-1.38888888888888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T4-2021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728-4BF8-ABE2-EBBFC3348116}"/>
                </c:ext>
              </c:extLst>
            </c:dLbl>
            <c:dLbl>
              <c:idx val="24"/>
              <c:layout>
                <c:manualLayout>
                  <c:x val="-0.1"/>
                  <c:y val="6.01851851851851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T1-2022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728-4BF8-ABE2-EBBFC3348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Foglio2!$C$26:$C$50</c:f>
              <c:numCache>
                <c:formatCode>#,##0.0_ ;\-#,##0.0\ </c:formatCode>
                <c:ptCount val="25"/>
                <c:pt idx="0">
                  <c:v>11.842267</c:v>
                </c:pt>
                <c:pt idx="1">
                  <c:v>11.866239</c:v>
                </c:pt>
                <c:pt idx="2">
                  <c:v>11.826343</c:v>
                </c:pt>
                <c:pt idx="3">
                  <c:v>11.984451999999999</c:v>
                </c:pt>
                <c:pt idx="4">
                  <c:v>11.84287</c:v>
                </c:pt>
                <c:pt idx="5">
                  <c:v>11.451060999999999</c:v>
                </c:pt>
                <c:pt idx="6">
                  <c:v>11.482148</c:v>
                </c:pt>
                <c:pt idx="7">
                  <c:v>11.181066</c:v>
                </c:pt>
                <c:pt idx="8">
                  <c:v>11.110811999999999</c:v>
                </c:pt>
                <c:pt idx="9">
                  <c:v>10.954109000000001</c:v>
                </c:pt>
                <c:pt idx="10">
                  <c:v>10.423435</c:v>
                </c:pt>
                <c:pt idx="11">
                  <c:v>10.68741</c:v>
                </c:pt>
                <c:pt idx="12">
                  <c:v>10.531012</c:v>
                </c:pt>
                <c:pt idx="13">
                  <c:v>10.141567</c:v>
                </c:pt>
                <c:pt idx="14">
                  <c:v>9.7776980000000009</c:v>
                </c:pt>
                <c:pt idx="15">
                  <c:v>9.8404330000000009</c:v>
                </c:pt>
                <c:pt idx="16">
                  <c:v>9.2555189999999996</c:v>
                </c:pt>
                <c:pt idx="17">
                  <c:v>8.6914979999999993</c:v>
                </c:pt>
                <c:pt idx="18">
                  <c:v>10.234616000000001</c:v>
                </c:pt>
                <c:pt idx="19">
                  <c:v>9.9958460000000002</c:v>
                </c:pt>
                <c:pt idx="20">
                  <c:v>10.355662000000001</c:v>
                </c:pt>
                <c:pt idx="21">
                  <c:v>9.9420900000000003</c:v>
                </c:pt>
                <c:pt idx="22">
                  <c:v>9.2667699999999993</c:v>
                </c:pt>
                <c:pt idx="23">
                  <c:v>9.173254</c:v>
                </c:pt>
                <c:pt idx="24">
                  <c:v>8.7044990000000002</c:v>
                </c:pt>
              </c:numCache>
            </c:numRef>
          </c:xVal>
          <c:yVal>
            <c:numRef>
              <c:f>Foglio2!$B$26:$B$50</c:f>
              <c:numCache>
                <c:formatCode>#,##0.0_ ;\-#,##0.0\ </c:formatCode>
                <c:ptCount val="2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0.8</c:v>
                </c:pt>
                <c:pt idx="4">
                  <c:v>1</c:v>
                </c:pt>
                <c:pt idx="5">
                  <c:v>0.9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1.1000000000000001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1.1000000000000001</c:v>
                </c:pt>
                <c:pt idx="13">
                  <c:v>1.2</c:v>
                </c:pt>
                <c:pt idx="14">
                  <c:v>1.1000000000000001</c:v>
                </c:pt>
                <c:pt idx="15">
                  <c:v>1.1000000000000001</c:v>
                </c:pt>
                <c:pt idx="16">
                  <c:v>0.6</c:v>
                </c:pt>
                <c:pt idx="17">
                  <c:v>0.8</c:v>
                </c:pt>
                <c:pt idx="18">
                  <c:v>0.9</c:v>
                </c:pt>
                <c:pt idx="19">
                  <c:v>0.9</c:v>
                </c:pt>
                <c:pt idx="20">
                  <c:v>1.2</c:v>
                </c:pt>
                <c:pt idx="21">
                  <c:v>1.4</c:v>
                </c:pt>
                <c:pt idx="22">
                  <c:v>1.6</c:v>
                </c:pt>
                <c:pt idx="23">
                  <c:v>1.7</c:v>
                </c:pt>
                <c:pt idx="24">
                  <c:v>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728-4BF8-ABE2-EBBFC3348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6704736"/>
        <c:axId val="1266711808"/>
      </c:scatterChart>
      <c:valAx>
        <c:axId val="1266704736"/>
        <c:scaling>
          <c:orientation val="minMax"/>
          <c:min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it-IT"/>
                  <a:t>Tasso di disoccupazione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#,##0.0_ ;\-#,##0.0\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266711808"/>
        <c:crosses val="autoZero"/>
        <c:crossBetween val="midCat"/>
      </c:valAx>
      <c:valAx>
        <c:axId val="126671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it-IT"/>
                  <a:t>Tasso di posti vacanti</a:t>
                </a:r>
              </a:p>
            </c:rich>
          </c:tx>
          <c:layout>
            <c:manualLayout>
              <c:xMode val="edge"/>
              <c:yMode val="edge"/>
              <c:x val="1.0264703648378358E-2"/>
              <c:y val="0.329774537303008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#,##0.0_ ;\-#,##0.0\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266704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08639474728039"/>
          <c:y val="0.4326532278958693"/>
          <c:w val="0.14769982530318759"/>
          <c:h val="0.120708999357912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b="1" dirty="0"/>
              <a:t>Petrolio di nuovo ai massimi, euro svalutato sul dollaro</a:t>
            </a:r>
          </a:p>
          <a:p>
            <a:pPr>
              <a:defRPr/>
            </a:pPr>
            <a:r>
              <a:rPr lang="it-IT" sz="1200" dirty="0"/>
              <a:t>(Dati giornalieri; dollari per barile e dollari per euro)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0614955312293906"/>
          <c:y val="0.1256217384258963"/>
          <c:w val="0.78694728363515165"/>
          <c:h val="0.62203557988519176"/>
        </c:manualLayout>
      </c:layout>
      <c:lineChart>
        <c:grouping val="standard"/>
        <c:varyColors val="0"/>
        <c:ser>
          <c:idx val="0"/>
          <c:order val="0"/>
          <c:tx>
            <c:strRef>
              <c:f>'Gas e petrolio'!$B$2</c:f>
              <c:strCache>
                <c:ptCount val="1"/>
                <c:pt idx="0">
                  <c:v>Prezzo del petrolio Brent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'Gas e petrolio'!$A$3:$A$644</c:f>
              <c:numCache>
                <c:formatCode>m/d/yyyy</c:formatCode>
                <c:ptCount val="642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43885</c:v>
                </c:pt>
                <c:pt idx="39">
                  <c:v>43886</c:v>
                </c:pt>
                <c:pt idx="40">
                  <c:v>43887</c:v>
                </c:pt>
                <c:pt idx="41">
                  <c:v>43888</c:v>
                </c:pt>
                <c:pt idx="42">
                  <c:v>43889</c:v>
                </c:pt>
                <c:pt idx="43">
                  <c:v>43892</c:v>
                </c:pt>
                <c:pt idx="44">
                  <c:v>43893</c:v>
                </c:pt>
                <c:pt idx="45">
                  <c:v>43894</c:v>
                </c:pt>
                <c:pt idx="46">
                  <c:v>43895</c:v>
                </c:pt>
                <c:pt idx="47">
                  <c:v>43896</c:v>
                </c:pt>
                <c:pt idx="48">
                  <c:v>43899</c:v>
                </c:pt>
                <c:pt idx="49">
                  <c:v>43900</c:v>
                </c:pt>
                <c:pt idx="50">
                  <c:v>43901</c:v>
                </c:pt>
                <c:pt idx="51">
                  <c:v>43902</c:v>
                </c:pt>
                <c:pt idx="52">
                  <c:v>43903</c:v>
                </c:pt>
                <c:pt idx="53">
                  <c:v>43906</c:v>
                </c:pt>
                <c:pt idx="54">
                  <c:v>43907</c:v>
                </c:pt>
                <c:pt idx="55">
                  <c:v>43908</c:v>
                </c:pt>
                <c:pt idx="56">
                  <c:v>43909</c:v>
                </c:pt>
                <c:pt idx="57">
                  <c:v>43910</c:v>
                </c:pt>
                <c:pt idx="58">
                  <c:v>43913</c:v>
                </c:pt>
                <c:pt idx="59">
                  <c:v>43914</c:v>
                </c:pt>
                <c:pt idx="60">
                  <c:v>43915</c:v>
                </c:pt>
                <c:pt idx="61">
                  <c:v>43916</c:v>
                </c:pt>
                <c:pt idx="62">
                  <c:v>43917</c:v>
                </c:pt>
                <c:pt idx="63">
                  <c:v>43920</c:v>
                </c:pt>
                <c:pt idx="64">
                  <c:v>43921</c:v>
                </c:pt>
                <c:pt idx="65">
                  <c:v>43922</c:v>
                </c:pt>
                <c:pt idx="66">
                  <c:v>43923</c:v>
                </c:pt>
                <c:pt idx="67">
                  <c:v>43924</c:v>
                </c:pt>
                <c:pt idx="68">
                  <c:v>43927</c:v>
                </c:pt>
                <c:pt idx="69">
                  <c:v>43928</c:v>
                </c:pt>
                <c:pt idx="70">
                  <c:v>43929</c:v>
                </c:pt>
                <c:pt idx="71">
                  <c:v>43930</c:v>
                </c:pt>
                <c:pt idx="72">
                  <c:v>43931</c:v>
                </c:pt>
                <c:pt idx="73">
                  <c:v>43934</c:v>
                </c:pt>
                <c:pt idx="74">
                  <c:v>43935</c:v>
                </c:pt>
                <c:pt idx="75">
                  <c:v>43936</c:v>
                </c:pt>
                <c:pt idx="76">
                  <c:v>43937</c:v>
                </c:pt>
                <c:pt idx="77">
                  <c:v>43938</c:v>
                </c:pt>
                <c:pt idx="78">
                  <c:v>43941</c:v>
                </c:pt>
                <c:pt idx="79">
                  <c:v>43942</c:v>
                </c:pt>
                <c:pt idx="80">
                  <c:v>43943</c:v>
                </c:pt>
                <c:pt idx="81">
                  <c:v>43944</c:v>
                </c:pt>
                <c:pt idx="82">
                  <c:v>43945</c:v>
                </c:pt>
                <c:pt idx="83">
                  <c:v>43948</c:v>
                </c:pt>
                <c:pt idx="84">
                  <c:v>43949</c:v>
                </c:pt>
                <c:pt idx="85">
                  <c:v>43950</c:v>
                </c:pt>
                <c:pt idx="86">
                  <c:v>43951</c:v>
                </c:pt>
                <c:pt idx="87">
                  <c:v>43952</c:v>
                </c:pt>
                <c:pt idx="88">
                  <c:v>43955</c:v>
                </c:pt>
                <c:pt idx="89">
                  <c:v>43956</c:v>
                </c:pt>
                <c:pt idx="90">
                  <c:v>43957</c:v>
                </c:pt>
                <c:pt idx="91">
                  <c:v>43958</c:v>
                </c:pt>
                <c:pt idx="92">
                  <c:v>43959</c:v>
                </c:pt>
                <c:pt idx="93">
                  <c:v>43962</c:v>
                </c:pt>
                <c:pt idx="94">
                  <c:v>43963</c:v>
                </c:pt>
                <c:pt idx="95">
                  <c:v>43964</c:v>
                </c:pt>
                <c:pt idx="96">
                  <c:v>43965</c:v>
                </c:pt>
                <c:pt idx="97">
                  <c:v>43966</c:v>
                </c:pt>
                <c:pt idx="98">
                  <c:v>43969</c:v>
                </c:pt>
                <c:pt idx="99">
                  <c:v>43970</c:v>
                </c:pt>
                <c:pt idx="100">
                  <c:v>43971</c:v>
                </c:pt>
                <c:pt idx="101">
                  <c:v>43972</c:v>
                </c:pt>
                <c:pt idx="102">
                  <c:v>43973</c:v>
                </c:pt>
                <c:pt idx="103">
                  <c:v>43976</c:v>
                </c:pt>
                <c:pt idx="104">
                  <c:v>43977</c:v>
                </c:pt>
                <c:pt idx="105">
                  <c:v>43978</c:v>
                </c:pt>
                <c:pt idx="106">
                  <c:v>43979</c:v>
                </c:pt>
                <c:pt idx="107">
                  <c:v>43980</c:v>
                </c:pt>
                <c:pt idx="108">
                  <c:v>43983</c:v>
                </c:pt>
                <c:pt idx="109">
                  <c:v>43984</c:v>
                </c:pt>
                <c:pt idx="110">
                  <c:v>43985</c:v>
                </c:pt>
                <c:pt idx="111">
                  <c:v>43986</c:v>
                </c:pt>
                <c:pt idx="112">
                  <c:v>43987</c:v>
                </c:pt>
                <c:pt idx="113">
                  <c:v>43990</c:v>
                </c:pt>
                <c:pt idx="114">
                  <c:v>43991</c:v>
                </c:pt>
                <c:pt idx="115">
                  <c:v>43992</c:v>
                </c:pt>
                <c:pt idx="116">
                  <c:v>43993</c:v>
                </c:pt>
                <c:pt idx="117">
                  <c:v>43994</c:v>
                </c:pt>
                <c:pt idx="118">
                  <c:v>43997</c:v>
                </c:pt>
                <c:pt idx="119">
                  <c:v>43998</c:v>
                </c:pt>
                <c:pt idx="120">
                  <c:v>43999</c:v>
                </c:pt>
                <c:pt idx="121">
                  <c:v>44000</c:v>
                </c:pt>
                <c:pt idx="122">
                  <c:v>44001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44011</c:v>
                </c:pt>
                <c:pt idx="129">
                  <c:v>44012</c:v>
                </c:pt>
                <c:pt idx="130">
                  <c:v>44013</c:v>
                </c:pt>
                <c:pt idx="131">
                  <c:v>44014</c:v>
                </c:pt>
                <c:pt idx="132">
                  <c:v>44015</c:v>
                </c:pt>
                <c:pt idx="133">
                  <c:v>44018</c:v>
                </c:pt>
                <c:pt idx="134">
                  <c:v>44019</c:v>
                </c:pt>
                <c:pt idx="135">
                  <c:v>44020</c:v>
                </c:pt>
                <c:pt idx="136">
                  <c:v>44021</c:v>
                </c:pt>
                <c:pt idx="137">
                  <c:v>44022</c:v>
                </c:pt>
                <c:pt idx="138">
                  <c:v>44025</c:v>
                </c:pt>
                <c:pt idx="139">
                  <c:v>44026</c:v>
                </c:pt>
                <c:pt idx="140">
                  <c:v>44027</c:v>
                </c:pt>
                <c:pt idx="141">
                  <c:v>44028</c:v>
                </c:pt>
                <c:pt idx="142">
                  <c:v>44029</c:v>
                </c:pt>
                <c:pt idx="143">
                  <c:v>44032</c:v>
                </c:pt>
                <c:pt idx="144">
                  <c:v>44033</c:v>
                </c:pt>
                <c:pt idx="145">
                  <c:v>44034</c:v>
                </c:pt>
                <c:pt idx="146">
                  <c:v>44035</c:v>
                </c:pt>
                <c:pt idx="147">
                  <c:v>44036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44046</c:v>
                </c:pt>
                <c:pt idx="154">
                  <c:v>44047</c:v>
                </c:pt>
                <c:pt idx="155">
                  <c:v>44048</c:v>
                </c:pt>
                <c:pt idx="156">
                  <c:v>44049</c:v>
                </c:pt>
                <c:pt idx="157">
                  <c:v>44050</c:v>
                </c:pt>
                <c:pt idx="158">
                  <c:v>44053</c:v>
                </c:pt>
                <c:pt idx="159">
                  <c:v>44054</c:v>
                </c:pt>
                <c:pt idx="160">
                  <c:v>44055</c:v>
                </c:pt>
                <c:pt idx="161">
                  <c:v>44056</c:v>
                </c:pt>
                <c:pt idx="162">
                  <c:v>44057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44067</c:v>
                </c:pt>
                <c:pt idx="169">
                  <c:v>44068</c:v>
                </c:pt>
                <c:pt idx="170">
                  <c:v>44069</c:v>
                </c:pt>
                <c:pt idx="171">
                  <c:v>44070</c:v>
                </c:pt>
                <c:pt idx="172">
                  <c:v>44071</c:v>
                </c:pt>
                <c:pt idx="173">
                  <c:v>44074</c:v>
                </c:pt>
                <c:pt idx="174">
                  <c:v>44075</c:v>
                </c:pt>
                <c:pt idx="175">
                  <c:v>44076</c:v>
                </c:pt>
                <c:pt idx="176">
                  <c:v>44077</c:v>
                </c:pt>
                <c:pt idx="177">
                  <c:v>44078</c:v>
                </c:pt>
                <c:pt idx="178">
                  <c:v>44081</c:v>
                </c:pt>
                <c:pt idx="179">
                  <c:v>44082</c:v>
                </c:pt>
                <c:pt idx="180">
                  <c:v>44083</c:v>
                </c:pt>
                <c:pt idx="181">
                  <c:v>44084</c:v>
                </c:pt>
                <c:pt idx="182">
                  <c:v>44085</c:v>
                </c:pt>
                <c:pt idx="183">
                  <c:v>44088</c:v>
                </c:pt>
                <c:pt idx="184">
                  <c:v>44089</c:v>
                </c:pt>
                <c:pt idx="185">
                  <c:v>44090</c:v>
                </c:pt>
                <c:pt idx="186">
                  <c:v>44091</c:v>
                </c:pt>
                <c:pt idx="187">
                  <c:v>44092</c:v>
                </c:pt>
                <c:pt idx="188">
                  <c:v>44095</c:v>
                </c:pt>
                <c:pt idx="189">
                  <c:v>44096</c:v>
                </c:pt>
                <c:pt idx="190">
                  <c:v>44097</c:v>
                </c:pt>
                <c:pt idx="191">
                  <c:v>44098</c:v>
                </c:pt>
                <c:pt idx="192">
                  <c:v>44099</c:v>
                </c:pt>
                <c:pt idx="193">
                  <c:v>44102</c:v>
                </c:pt>
                <c:pt idx="194">
                  <c:v>44103</c:v>
                </c:pt>
                <c:pt idx="195">
                  <c:v>44104</c:v>
                </c:pt>
                <c:pt idx="196">
                  <c:v>44105</c:v>
                </c:pt>
                <c:pt idx="197">
                  <c:v>44106</c:v>
                </c:pt>
                <c:pt idx="198">
                  <c:v>44109</c:v>
                </c:pt>
                <c:pt idx="199">
                  <c:v>44110</c:v>
                </c:pt>
                <c:pt idx="200">
                  <c:v>44111</c:v>
                </c:pt>
                <c:pt idx="201">
                  <c:v>44112</c:v>
                </c:pt>
                <c:pt idx="202">
                  <c:v>44113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44123</c:v>
                </c:pt>
                <c:pt idx="209">
                  <c:v>44124</c:v>
                </c:pt>
                <c:pt idx="210">
                  <c:v>44125</c:v>
                </c:pt>
                <c:pt idx="211">
                  <c:v>44126</c:v>
                </c:pt>
                <c:pt idx="212">
                  <c:v>44127</c:v>
                </c:pt>
                <c:pt idx="213">
                  <c:v>44130</c:v>
                </c:pt>
                <c:pt idx="214">
                  <c:v>44131</c:v>
                </c:pt>
                <c:pt idx="215">
                  <c:v>44132</c:v>
                </c:pt>
                <c:pt idx="216">
                  <c:v>44133</c:v>
                </c:pt>
                <c:pt idx="217">
                  <c:v>44134</c:v>
                </c:pt>
                <c:pt idx="218">
                  <c:v>44137</c:v>
                </c:pt>
                <c:pt idx="219">
                  <c:v>44138</c:v>
                </c:pt>
                <c:pt idx="220">
                  <c:v>44139</c:v>
                </c:pt>
                <c:pt idx="221">
                  <c:v>44140</c:v>
                </c:pt>
                <c:pt idx="222">
                  <c:v>44141</c:v>
                </c:pt>
                <c:pt idx="223">
                  <c:v>44144</c:v>
                </c:pt>
                <c:pt idx="224">
                  <c:v>44145</c:v>
                </c:pt>
                <c:pt idx="225">
                  <c:v>44146</c:v>
                </c:pt>
                <c:pt idx="226">
                  <c:v>44147</c:v>
                </c:pt>
                <c:pt idx="227">
                  <c:v>44148</c:v>
                </c:pt>
                <c:pt idx="228">
                  <c:v>44151</c:v>
                </c:pt>
                <c:pt idx="229">
                  <c:v>44152</c:v>
                </c:pt>
                <c:pt idx="230">
                  <c:v>44153</c:v>
                </c:pt>
                <c:pt idx="231">
                  <c:v>44154</c:v>
                </c:pt>
                <c:pt idx="232">
                  <c:v>44155</c:v>
                </c:pt>
                <c:pt idx="233">
                  <c:v>44158</c:v>
                </c:pt>
                <c:pt idx="234">
                  <c:v>44159</c:v>
                </c:pt>
                <c:pt idx="235">
                  <c:v>44160</c:v>
                </c:pt>
                <c:pt idx="236">
                  <c:v>44161</c:v>
                </c:pt>
                <c:pt idx="237">
                  <c:v>44162</c:v>
                </c:pt>
                <c:pt idx="238">
                  <c:v>44165</c:v>
                </c:pt>
                <c:pt idx="239">
                  <c:v>44166</c:v>
                </c:pt>
                <c:pt idx="240">
                  <c:v>44167</c:v>
                </c:pt>
                <c:pt idx="241">
                  <c:v>44168</c:v>
                </c:pt>
                <c:pt idx="242">
                  <c:v>44169</c:v>
                </c:pt>
                <c:pt idx="243">
                  <c:v>44172</c:v>
                </c:pt>
                <c:pt idx="244">
                  <c:v>44173</c:v>
                </c:pt>
                <c:pt idx="245">
                  <c:v>44174</c:v>
                </c:pt>
                <c:pt idx="246">
                  <c:v>44175</c:v>
                </c:pt>
                <c:pt idx="247">
                  <c:v>44176</c:v>
                </c:pt>
                <c:pt idx="248">
                  <c:v>44179</c:v>
                </c:pt>
                <c:pt idx="249">
                  <c:v>44180</c:v>
                </c:pt>
                <c:pt idx="250">
                  <c:v>44181</c:v>
                </c:pt>
                <c:pt idx="251">
                  <c:v>44182</c:v>
                </c:pt>
                <c:pt idx="252">
                  <c:v>44183</c:v>
                </c:pt>
                <c:pt idx="253">
                  <c:v>44186</c:v>
                </c:pt>
                <c:pt idx="254">
                  <c:v>44187</c:v>
                </c:pt>
                <c:pt idx="255">
                  <c:v>44188</c:v>
                </c:pt>
                <c:pt idx="256">
                  <c:v>44189</c:v>
                </c:pt>
                <c:pt idx="257">
                  <c:v>44190</c:v>
                </c:pt>
                <c:pt idx="258">
                  <c:v>44193</c:v>
                </c:pt>
                <c:pt idx="259">
                  <c:v>44194</c:v>
                </c:pt>
                <c:pt idx="260">
                  <c:v>44195</c:v>
                </c:pt>
                <c:pt idx="261">
                  <c:v>44196</c:v>
                </c:pt>
                <c:pt idx="262">
                  <c:v>44197</c:v>
                </c:pt>
                <c:pt idx="263">
                  <c:v>44200</c:v>
                </c:pt>
                <c:pt idx="264">
                  <c:v>44201</c:v>
                </c:pt>
                <c:pt idx="265">
                  <c:v>44202</c:v>
                </c:pt>
                <c:pt idx="266">
                  <c:v>44203</c:v>
                </c:pt>
                <c:pt idx="267">
                  <c:v>44204</c:v>
                </c:pt>
                <c:pt idx="268">
                  <c:v>44207</c:v>
                </c:pt>
                <c:pt idx="269">
                  <c:v>44208</c:v>
                </c:pt>
                <c:pt idx="270">
                  <c:v>44209</c:v>
                </c:pt>
                <c:pt idx="271">
                  <c:v>44210</c:v>
                </c:pt>
                <c:pt idx="272">
                  <c:v>44211</c:v>
                </c:pt>
                <c:pt idx="273">
                  <c:v>44214</c:v>
                </c:pt>
                <c:pt idx="274">
                  <c:v>44215</c:v>
                </c:pt>
                <c:pt idx="275">
                  <c:v>44216</c:v>
                </c:pt>
                <c:pt idx="276">
                  <c:v>44217</c:v>
                </c:pt>
                <c:pt idx="277">
                  <c:v>44218</c:v>
                </c:pt>
                <c:pt idx="278">
                  <c:v>44221</c:v>
                </c:pt>
                <c:pt idx="279">
                  <c:v>44222</c:v>
                </c:pt>
                <c:pt idx="280">
                  <c:v>44223</c:v>
                </c:pt>
                <c:pt idx="281">
                  <c:v>44224</c:v>
                </c:pt>
                <c:pt idx="282">
                  <c:v>44225</c:v>
                </c:pt>
                <c:pt idx="283">
                  <c:v>44228</c:v>
                </c:pt>
                <c:pt idx="284">
                  <c:v>44229</c:v>
                </c:pt>
                <c:pt idx="285">
                  <c:v>44230</c:v>
                </c:pt>
                <c:pt idx="286">
                  <c:v>44231</c:v>
                </c:pt>
                <c:pt idx="287">
                  <c:v>44232</c:v>
                </c:pt>
                <c:pt idx="288">
                  <c:v>44235</c:v>
                </c:pt>
                <c:pt idx="289">
                  <c:v>44236</c:v>
                </c:pt>
                <c:pt idx="290">
                  <c:v>44237</c:v>
                </c:pt>
                <c:pt idx="291">
                  <c:v>44238</c:v>
                </c:pt>
                <c:pt idx="292">
                  <c:v>44239</c:v>
                </c:pt>
                <c:pt idx="293">
                  <c:v>44242</c:v>
                </c:pt>
                <c:pt idx="294">
                  <c:v>44243</c:v>
                </c:pt>
                <c:pt idx="295">
                  <c:v>44244</c:v>
                </c:pt>
                <c:pt idx="296">
                  <c:v>44245</c:v>
                </c:pt>
                <c:pt idx="297">
                  <c:v>44246</c:v>
                </c:pt>
                <c:pt idx="298">
                  <c:v>44249</c:v>
                </c:pt>
                <c:pt idx="299">
                  <c:v>44250</c:v>
                </c:pt>
                <c:pt idx="300">
                  <c:v>44251</c:v>
                </c:pt>
                <c:pt idx="301">
                  <c:v>44252</c:v>
                </c:pt>
                <c:pt idx="302">
                  <c:v>44253</c:v>
                </c:pt>
                <c:pt idx="303">
                  <c:v>44256</c:v>
                </c:pt>
                <c:pt idx="304">
                  <c:v>44257</c:v>
                </c:pt>
                <c:pt idx="305">
                  <c:v>44258</c:v>
                </c:pt>
                <c:pt idx="306">
                  <c:v>44259</c:v>
                </c:pt>
                <c:pt idx="307">
                  <c:v>44260</c:v>
                </c:pt>
                <c:pt idx="308">
                  <c:v>44263</c:v>
                </c:pt>
                <c:pt idx="309">
                  <c:v>44264</c:v>
                </c:pt>
                <c:pt idx="310">
                  <c:v>44265</c:v>
                </c:pt>
                <c:pt idx="311">
                  <c:v>44266</c:v>
                </c:pt>
                <c:pt idx="312">
                  <c:v>44267</c:v>
                </c:pt>
                <c:pt idx="313">
                  <c:v>44270</c:v>
                </c:pt>
                <c:pt idx="314">
                  <c:v>44271</c:v>
                </c:pt>
                <c:pt idx="315">
                  <c:v>44272</c:v>
                </c:pt>
                <c:pt idx="316">
                  <c:v>44273</c:v>
                </c:pt>
                <c:pt idx="317">
                  <c:v>44274</c:v>
                </c:pt>
                <c:pt idx="318">
                  <c:v>44277</c:v>
                </c:pt>
                <c:pt idx="319">
                  <c:v>44278</c:v>
                </c:pt>
                <c:pt idx="320">
                  <c:v>44279</c:v>
                </c:pt>
                <c:pt idx="321">
                  <c:v>44280</c:v>
                </c:pt>
                <c:pt idx="322">
                  <c:v>44281</c:v>
                </c:pt>
                <c:pt idx="323">
                  <c:v>44284</c:v>
                </c:pt>
                <c:pt idx="324">
                  <c:v>44285</c:v>
                </c:pt>
                <c:pt idx="325">
                  <c:v>44286</c:v>
                </c:pt>
                <c:pt idx="326">
                  <c:v>44287</c:v>
                </c:pt>
                <c:pt idx="327">
                  <c:v>44288</c:v>
                </c:pt>
                <c:pt idx="328">
                  <c:v>44291</c:v>
                </c:pt>
                <c:pt idx="329">
                  <c:v>44292</c:v>
                </c:pt>
                <c:pt idx="330">
                  <c:v>44293</c:v>
                </c:pt>
                <c:pt idx="331">
                  <c:v>44294</c:v>
                </c:pt>
                <c:pt idx="332">
                  <c:v>44295</c:v>
                </c:pt>
                <c:pt idx="333">
                  <c:v>44298</c:v>
                </c:pt>
                <c:pt idx="334">
                  <c:v>44299</c:v>
                </c:pt>
                <c:pt idx="335">
                  <c:v>44300</c:v>
                </c:pt>
                <c:pt idx="336">
                  <c:v>44301</c:v>
                </c:pt>
                <c:pt idx="337">
                  <c:v>44302</c:v>
                </c:pt>
                <c:pt idx="338">
                  <c:v>44305</c:v>
                </c:pt>
                <c:pt idx="339">
                  <c:v>44306</c:v>
                </c:pt>
                <c:pt idx="340">
                  <c:v>44307</c:v>
                </c:pt>
                <c:pt idx="341">
                  <c:v>44308</c:v>
                </c:pt>
                <c:pt idx="342">
                  <c:v>44309</c:v>
                </c:pt>
                <c:pt idx="343">
                  <c:v>44312</c:v>
                </c:pt>
                <c:pt idx="344">
                  <c:v>44313</c:v>
                </c:pt>
                <c:pt idx="345">
                  <c:v>44314</c:v>
                </c:pt>
                <c:pt idx="346">
                  <c:v>44315</c:v>
                </c:pt>
                <c:pt idx="347">
                  <c:v>44316</c:v>
                </c:pt>
                <c:pt idx="348">
                  <c:v>44319</c:v>
                </c:pt>
                <c:pt idx="349">
                  <c:v>44320</c:v>
                </c:pt>
                <c:pt idx="350">
                  <c:v>44321</c:v>
                </c:pt>
                <c:pt idx="351">
                  <c:v>44322</c:v>
                </c:pt>
                <c:pt idx="352">
                  <c:v>44323</c:v>
                </c:pt>
                <c:pt idx="353">
                  <c:v>44326</c:v>
                </c:pt>
                <c:pt idx="354">
                  <c:v>44327</c:v>
                </c:pt>
                <c:pt idx="355">
                  <c:v>44328</c:v>
                </c:pt>
                <c:pt idx="356">
                  <c:v>44329</c:v>
                </c:pt>
                <c:pt idx="357">
                  <c:v>44330</c:v>
                </c:pt>
                <c:pt idx="358">
                  <c:v>44333</c:v>
                </c:pt>
                <c:pt idx="359">
                  <c:v>44334</c:v>
                </c:pt>
                <c:pt idx="360">
                  <c:v>44335</c:v>
                </c:pt>
                <c:pt idx="361">
                  <c:v>44336</c:v>
                </c:pt>
                <c:pt idx="362">
                  <c:v>44337</c:v>
                </c:pt>
                <c:pt idx="363">
                  <c:v>44340</c:v>
                </c:pt>
                <c:pt idx="364">
                  <c:v>44341</c:v>
                </c:pt>
                <c:pt idx="365">
                  <c:v>44342</c:v>
                </c:pt>
                <c:pt idx="366">
                  <c:v>44343</c:v>
                </c:pt>
                <c:pt idx="367">
                  <c:v>44344</c:v>
                </c:pt>
                <c:pt idx="368">
                  <c:v>44347</c:v>
                </c:pt>
                <c:pt idx="369">
                  <c:v>44348</c:v>
                </c:pt>
                <c:pt idx="370">
                  <c:v>44349</c:v>
                </c:pt>
                <c:pt idx="371">
                  <c:v>44350</c:v>
                </c:pt>
                <c:pt idx="372">
                  <c:v>44351</c:v>
                </c:pt>
                <c:pt idx="373">
                  <c:v>44354</c:v>
                </c:pt>
                <c:pt idx="374">
                  <c:v>44355</c:v>
                </c:pt>
                <c:pt idx="375">
                  <c:v>44356</c:v>
                </c:pt>
                <c:pt idx="376">
                  <c:v>44357</c:v>
                </c:pt>
                <c:pt idx="377">
                  <c:v>44358</c:v>
                </c:pt>
                <c:pt idx="378">
                  <c:v>44361</c:v>
                </c:pt>
                <c:pt idx="379">
                  <c:v>44362</c:v>
                </c:pt>
                <c:pt idx="380">
                  <c:v>44363</c:v>
                </c:pt>
                <c:pt idx="381">
                  <c:v>44364</c:v>
                </c:pt>
                <c:pt idx="382">
                  <c:v>44365</c:v>
                </c:pt>
                <c:pt idx="383">
                  <c:v>44368</c:v>
                </c:pt>
                <c:pt idx="384">
                  <c:v>44369</c:v>
                </c:pt>
                <c:pt idx="385">
                  <c:v>44370</c:v>
                </c:pt>
                <c:pt idx="386">
                  <c:v>44371</c:v>
                </c:pt>
                <c:pt idx="387">
                  <c:v>44372</c:v>
                </c:pt>
                <c:pt idx="388">
                  <c:v>44375</c:v>
                </c:pt>
                <c:pt idx="389">
                  <c:v>44376</c:v>
                </c:pt>
                <c:pt idx="390">
                  <c:v>44377</c:v>
                </c:pt>
                <c:pt idx="391">
                  <c:v>44378</c:v>
                </c:pt>
                <c:pt idx="392">
                  <c:v>44379</c:v>
                </c:pt>
                <c:pt idx="393">
                  <c:v>44382</c:v>
                </c:pt>
                <c:pt idx="394">
                  <c:v>44383</c:v>
                </c:pt>
                <c:pt idx="395">
                  <c:v>44384</c:v>
                </c:pt>
                <c:pt idx="396">
                  <c:v>44385</c:v>
                </c:pt>
                <c:pt idx="397">
                  <c:v>44386</c:v>
                </c:pt>
                <c:pt idx="398">
                  <c:v>44389</c:v>
                </c:pt>
                <c:pt idx="399">
                  <c:v>44390</c:v>
                </c:pt>
                <c:pt idx="400">
                  <c:v>44391</c:v>
                </c:pt>
                <c:pt idx="401">
                  <c:v>44392</c:v>
                </c:pt>
                <c:pt idx="402">
                  <c:v>44393</c:v>
                </c:pt>
                <c:pt idx="403">
                  <c:v>44396</c:v>
                </c:pt>
                <c:pt idx="404">
                  <c:v>44397</c:v>
                </c:pt>
                <c:pt idx="405">
                  <c:v>44398</c:v>
                </c:pt>
                <c:pt idx="406">
                  <c:v>44399</c:v>
                </c:pt>
                <c:pt idx="407">
                  <c:v>44400</c:v>
                </c:pt>
                <c:pt idx="408">
                  <c:v>44403</c:v>
                </c:pt>
                <c:pt idx="409">
                  <c:v>44404</c:v>
                </c:pt>
                <c:pt idx="410">
                  <c:v>44405</c:v>
                </c:pt>
                <c:pt idx="411">
                  <c:v>44406</c:v>
                </c:pt>
                <c:pt idx="412">
                  <c:v>44407</c:v>
                </c:pt>
                <c:pt idx="413">
                  <c:v>44410</c:v>
                </c:pt>
                <c:pt idx="414">
                  <c:v>44411</c:v>
                </c:pt>
                <c:pt idx="415">
                  <c:v>44412</c:v>
                </c:pt>
                <c:pt idx="416">
                  <c:v>44413</c:v>
                </c:pt>
                <c:pt idx="417">
                  <c:v>44414</c:v>
                </c:pt>
                <c:pt idx="418">
                  <c:v>44417</c:v>
                </c:pt>
                <c:pt idx="419">
                  <c:v>44418</c:v>
                </c:pt>
                <c:pt idx="420">
                  <c:v>44419</c:v>
                </c:pt>
                <c:pt idx="421">
                  <c:v>44420</c:v>
                </c:pt>
                <c:pt idx="422">
                  <c:v>44421</c:v>
                </c:pt>
                <c:pt idx="423">
                  <c:v>44424</c:v>
                </c:pt>
                <c:pt idx="424">
                  <c:v>44425</c:v>
                </c:pt>
                <c:pt idx="425">
                  <c:v>44426</c:v>
                </c:pt>
                <c:pt idx="426">
                  <c:v>44427</c:v>
                </c:pt>
                <c:pt idx="427">
                  <c:v>44428</c:v>
                </c:pt>
                <c:pt idx="428">
                  <c:v>44431</c:v>
                </c:pt>
                <c:pt idx="429">
                  <c:v>44432</c:v>
                </c:pt>
                <c:pt idx="430">
                  <c:v>44433</c:v>
                </c:pt>
                <c:pt idx="431">
                  <c:v>44434</c:v>
                </c:pt>
                <c:pt idx="432">
                  <c:v>44435</c:v>
                </c:pt>
                <c:pt idx="433">
                  <c:v>44438</c:v>
                </c:pt>
                <c:pt idx="434">
                  <c:v>44439</c:v>
                </c:pt>
                <c:pt idx="435">
                  <c:v>44440</c:v>
                </c:pt>
                <c:pt idx="436">
                  <c:v>44441</c:v>
                </c:pt>
                <c:pt idx="437">
                  <c:v>44442</c:v>
                </c:pt>
                <c:pt idx="438">
                  <c:v>44445</c:v>
                </c:pt>
                <c:pt idx="439">
                  <c:v>44446</c:v>
                </c:pt>
                <c:pt idx="440">
                  <c:v>44447</c:v>
                </c:pt>
                <c:pt idx="441">
                  <c:v>44448</c:v>
                </c:pt>
                <c:pt idx="442">
                  <c:v>44449</c:v>
                </c:pt>
                <c:pt idx="443">
                  <c:v>44452</c:v>
                </c:pt>
                <c:pt idx="444">
                  <c:v>44453</c:v>
                </c:pt>
                <c:pt idx="445">
                  <c:v>44454</c:v>
                </c:pt>
                <c:pt idx="446">
                  <c:v>44455</c:v>
                </c:pt>
                <c:pt idx="447">
                  <c:v>44456</c:v>
                </c:pt>
                <c:pt idx="448">
                  <c:v>44459</c:v>
                </c:pt>
                <c:pt idx="449">
                  <c:v>44460</c:v>
                </c:pt>
                <c:pt idx="450">
                  <c:v>44461</c:v>
                </c:pt>
                <c:pt idx="451">
                  <c:v>44462</c:v>
                </c:pt>
                <c:pt idx="452">
                  <c:v>44463</c:v>
                </c:pt>
                <c:pt idx="453">
                  <c:v>44466</c:v>
                </c:pt>
                <c:pt idx="454">
                  <c:v>44467</c:v>
                </c:pt>
                <c:pt idx="455">
                  <c:v>44468</c:v>
                </c:pt>
                <c:pt idx="456">
                  <c:v>44469</c:v>
                </c:pt>
                <c:pt idx="457">
                  <c:v>44470</c:v>
                </c:pt>
                <c:pt idx="458">
                  <c:v>44473</c:v>
                </c:pt>
                <c:pt idx="459">
                  <c:v>44474</c:v>
                </c:pt>
                <c:pt idx="460">
                  <c:v>44475</c:v>
                </c:pt>
                <c:pt idx="461">
                  <c:v>44476</c:v>
                </c:pt>
                <c:pt idx="462">
                  <c:v>44477</c:v>
                </c:pt>
                <c:pt idx="463">
                  <c:v>44480</c:v>
                </c:pt>
                <c:pt idx="464">
                  <c:v>44481</c:v>
                </c:pt>
                <c:pt idx="465">
                  <c:v>44482</c:v>
                </c:pt>
                <c:pt idx="466">
                  <c:v>44483</c:v>
                </c:pt>
                <c:pt idx="467">
                  <c:v>44484</c:v>
                </c:pt>
                <c:pt idx="468">
                  <c:v>44487</c:v>
                </c:pt>
                <c:pt idx="469">
                  <c:v>44488</c:v>
                </c:pt>
                <c:pt idx="470">
                  <c:v>44489</c:v>
                </c:pt>
                <c:pt idx="471">
                  <c:v>44490</c:v>
                </c:pt>
                <c:pt idx="472">
                  <c:v>44491</c:v>
                </c:pt>
                <c:pt idx="473">
                  <c:v>44494</c:v>
                </c:pt>
                <c:pt idx="474">
                  <c:v>44495</c:v>
                </c:pt>
                <c:pt idx="475">
                  <c:v>44496</c:v>
                </c:pt>
                <c:pt idx="476">
                  <c:v>44497</c:v>
                </c:pt>
                <c:pt idx="477">
                  <c:v>44498</c:v>
                </c:pt>
                <c:pt idx="478">
                  <c:v>44501</c:v>
                </c:pt>
                <c:pt idx="479">
                  <c:v>44502</c:v>
                </c:pt>
                <c:pt idx="480">
                  <c:v>44503</c:v>
                </c:pt>
                <c:pt idx="481">
                  <c:v>44504</c:v>
                </c:pt>
                <c:pt idx="482">
                  <c:v>44505</c:v>
                </c:pt>
                <c:pt idx="483">
                  <c:v>44508</c:v>
                </c:pt>
                <c:pt idx="484">
                  <c:v>44509</c:v>
                </c:pt>
                <c:pt idx="485">
                  <c:v>44510</c:v>
                </c:pt>
                <c:pt idx="486">
                  <c:v>44511</c:v>
                </c:pt>
                <c:pt idx="487">
                  <c:v>44512</c:v>
                </c:pt>
                <c:pt idx="488">
                  <c:v>44515</c:v>
                </c:pt>
                <c:pt idx="489">
                  <c:v>44516</c:v>
                </c:pt>
                <c:pt idx="490">
                  <c:v>44517</c:v>
                </c:pt>
                <c:pt idx="491">
                  <c:v>44518</c:v>
                </c:pt>
                <c:pt idx="492">
                  <c:v>44519</c:v>
                </c:pt>
                <c:pt idx="493">
                  <c:v>44522</c:v>
                </c:pt>
                <c:pt idx="494">
                  <c:v>44523</c:v>
                </c:pt>
                <c:pt idx="495">
                  <c:v>44524</c:v>
                </c:pt>
                <c:pt idx="496">
                  <c:v>44525</c:v>
                </c:pt>
                <c:pt idx="497">
                  <c:v>44526</c:v>
                </c:pt>
                <c:pt idx="498">
                  <c:v>44529</c:v>
                </c:pt>
                <c:pt idx="499">
                  <c:v>44530</c:v>
                </c:pt>
                <c:pt idx="500">
                  <c:v>44531</c:v>
                </c:pt>
                <c:pt idx="501">
                  <c:v>44532</c:v>
                </c:pt>
                <c:pt idx="502">
                  <c:v>44533</c:v>
                </c:pt>
                <c:pt idx="503">
                  <c:v>44536</c:v>
                </c:pt>
                <c:pt idx="504">
                  <c:v>44537</c:v>
                </c:pt>
                <c:pt idx="505">
                  <c:v>44538</c:v>
                </c:pt>
                <c:pt idx="506">
                  <c:v>44539</c:v>
                </c:pt>
                <c:pt idx="507">
                  <c:v>44540</c:v>
                </c:pt>
                <c:pt idx="508">
                  <c:v>44543</c:v>
                </c:pt>
                <c:pt idx="509">
                  <c:v>44544</c:v>
                </c:pt>
                <c:pt idx="510">
                  <c:v>44545</c:v>
                </c:pt>
                <c:pt idx="511">
                  <c:v>44546</c:v>
                </c:pt>
                <c:pt idx="512">
                  <c:v>44547</c:v>
                </c:pt>
                <c:pt idx="513">
                  <c:v>44550</c:v>
                </c:pt>
                <c:pt idx="514">
                  <c:v>44551</c:v>
                </c:pt>
                <c:pt idx="515">
                  <c:v>44552</c:v>
                </c:pt>
                <c:pt idx="516">
                  <c:v>44553</c:v>
                </c:pt>
                <c:pt idx="517">
                  <c:v>44554</c:v>
                </c:pt>
                <c:pt idx="518">
                  <c:v>44557</c:v>
                </c:pt>
                <c:pt idx="519">
                  <c:v>44558</c:v>
                </c:pt>
                <c:pt idx="520">
                  <c:v>44559</c:v>
                </c:pt>
                <c:pt idx="521">
                  <c:v>44560</c:v>
                </c:pt>
                <c:pt idx="522">
                  <c:v>44561</c:v>
                </c:pt>
                <c:pt idx="523">
                  <c:v>44564</c:v>
                </c:pt>
                <c:pt idx="524">
                  <c:v>44565</c:v>
                </c:pt>
                <c:pt idx="525">
                  <c:v>44566</c:v>
                </c:pt>
                <c:pt idx="526">
                  <c:v>44567</c:v>
                </c:pt>
                <c:pt idx="527">
                  <c:v>44568</c:v>
                </c:pt>
                <c:pt idx="528">
                  <c:v>44571</c:v>
                </c:pt>
                <c:pt idx="529">
                  <c:v>44572</c:v>
                </c:pt>
                <c:pt idx="530">
                  <c:v>44573</c:v>
                </c:pt>
                <c:pt idx="531">
                  <c:v>44574</c:v>
                </c:pt>
                <c:pt idx="532">
                  <c:v>44575</c:v>
                </c:pt>
                <c:pt idx="533">
                  <c:v>44578</c:v>
                </c:pt>
                <c:pt idx="534">
                  <c:v>44579</c:v>
                </c:pt>
                <c:pt idx="535">
                  <c:v>44580</c:v>
                </c:pt>
                <c:pt idx="536">
                  <c:v>44581</c:v>
                </c:pt>
                <c:pt idx="537">
                  <c:v>44582</c:v>
                </c:pt>
                <c:pt idx="538">
                  <c:v>44585</c:v>
                </c:pt>
                <c:pt idx="539">
                  <c:v>44586</c:v>
                </c:pt>
                <c:pt idx="540">
                  <c:v>44587</c:v>
                </c:pt>
                <c:pt idx="541">
                  <c:v>44588</c:v>
                </c:pt>
                <c:pt idx="542">
                  <c:v>44589</c:v>
                </c:pt>
                <c:pt idx="543">
                  <c:v>44592</c:v>
                </c:pt>
                <c:pt idx="544">
                  <c:v>44593</c:v>
                </c:pt>
                <c:pt idx="545">
                  <c:v>44594</c:v>
                </c:pt>
                <c:pt idx="546">
                  <c:v>44595</c:v>
                </c:pt>
                <c:pt idx="547">
                  <c:v>44596</c:v>
                </c:pt>
                <c:pt idx="548">
                  <c:v>44599</c:v>
                </c:pt>
                <c:pt idx="549">
                  <c:v>44600</c:v>
                </c:pt>
                <c:pt idx="550">
                  <c:v>44601</c:v>
                </c:pt>
                <c:pt idx="551">
                  <c:v>44602</c:v>
                </c:pt>
                <c:pt idx="552">
                  <c:v>44603</c:v>
                </c:pt>
                <c:pt idx="553">
                  <c:v>44606</c:v>
                </c:pt>
                <c:pt idx="554">
                  <c:v>44607</c:v>
                </c:pt>
                <c:pt idx="555">
                  <c:v>44608</c:v>
                </c:pt>
                <c:pt idx="556">
                  <c:v>44609</c:v>
                </c:pt>
                <c:pt idx="557">
                  <c:v>44610</c:v>
                </c:pt>
                <c:pt idx="558">
                  <c:v>44613</c:v>
                </c:pt>
                <c:pt idx="559">
                  <c:v>44614</c:v>
                </c:pt>
                <c:pt idx="560">
                  <c:v>44615</c:v>
                </c:pt>
                <c:pt idx="561">
                  <c:v>44616</c:v>
                </c:pt>
                <c:pt idx="562">
                  <c:v>44617</c:v>
                </c:pt>
                <c:pt idx="563">
                  <c:v>44620</c:v>
                </c:pt>
                <c:pt idx="564">
                  <c:v>44621</c:v>
                </c:pt>
                <c:pt idx="565">
                  <c:v>44622</c:v>
                </c:pt>
                <c:pt idx="566">
                  <c:v>44623</c:v>
                </c:pt>
                <c:pt idx="567">
                  <c:v>44624</c:v>
                </c:pt>
                <c:pt idx="568">
                  <c:v>44627</c:v>
                </c:pt>
                <c:pt idx="569">
                  <c:v>44628</c:v>
                </c:pt>
                <c:pt idx="570">
                  <c:v>44629</c:v>
                </c:pt>
                <c:pt idx="571">
                  <c:v>44630</c:v>
                </c:pt>
                <c:pt idx="572">
                  <c:v>44631</c:v>
                </c:pt>
                <c:pt idx="573">
                  <c:v>44634</c:v>
                </c:pt>
                <c:pt idx="574">
                  <c:v>44635</c:v>
                </c:pt>
                <c:pt idx="575">
                  <c:v>44636</c:v>
                </c:pt>
                <c:pt idx="576">
                  <c:v>44637</c:v>
                </c:pt>
                <c:pt idx="577">
                  <c:v>44638</c:v>
                </c:pt>
                <c:pt idx="578">
                  <c:v>44641</c:v>
                </c:pt>
                <c:pt idx="579">
                  <c:v>44642</c:v>
                </c:pt>
                <c:pt idx="580">
                  <c:v>44643</c:v>
                </c:pt>
                <c:pt idx="581">
                  <c:v>44644</c:v>
                </c:pt>
                <c:pt idx="582">
                  <c:v>44645</c:v>
                </c:pt>
                <c:pt idx="583">
                  <c:v>44648</c:v>
                </c:pt>
                <c:pt idx="584">
                  <c:v>44649</c:v>
                </c:pt>
                <c:pt idx="585">
                  <c:v>44650</c:v>
                </c:pt>
                <c:pt idx="586">
                  <c:v>44651</c:v>
                </c:pt>
                <c:pt idx="587">
                  <c:v>44652</c:v>
                </c:pt>
                <c:pt idx="588">
                  <c:v>44655</c:v>
                </c:pt>
                <c:pt idx="589">
                  <c:v>44656</c:v>
                </c:pt>
                <c:pt idx="590">
                  <c:v>44657</c:v>
                </c:pt>
                <c:pt idx="591">
                  <c:v>44658</c:v>
                </c:pt>
                <c:pt idx="592">
                  <c:v>44659</c:v>
                </c:pt>
                <c:pt idx="593">
                  <c:v>44662</c:v>
                </c:pt>
                <c:pt idx="594">
                  <c:v>44663</c:v>
                </c:pt>
                <c:pt idx="595">
                  <c:v>44664</c:v>
                </c:pt>
                <c:pt idx="596">
                  <c:v>44665</c:v>
                </c:pt>
                <c:pt idx="597">
                  <c:v>44666</c:v>
                </c:pt>
                <c:pt idx="598">
                  <c:v>44669</c:v>
                </c:pt>
                <c:pt idx="599">
                  <c:v>44670</c:v>
                </c:pt>
                <c:pt idx="600">
                  <c:v>44671</c:v>
                </c:pt>
                <c:pt idx="601">
                  <c:v>44672</c:v>
                </c:pt>
                <c:pt idx="602">
                  <c:v>44673</c:v>
                </c:pt>
                <c:pt idx="603">
                  <c:v>44676</c:v>
                </c:pt>
                <c:pt idx="604">
                  <c:v>44677</c:v>
                </c:pt>
                <c:pt idx="605">
                  <c:v>44678</c:v>
                </c:pt>
                <c:pt idx="606">
                  <c:v>44679</c:v>
                </c:pt>
                <c:pt idx="607">
                  <c:v>44680</c:v>
                </c:pt>
                <c:pt idx="608">
                  <c:v>44683</c:v>
                </c:pt>
                <c:pt idx="609">
                  <c:v>44684</c:v>
                </c:pt>
                <c:pt idx="610">
                  <c:v>44685</c:v>
                </c:pt>
                <c:pt idx="611">
                  <c:v>44686</c:v>
                </c:pt>
                <c:pt idx="612">
                  <c:v>44687</c:v>
                </c:pt>
                <c:pt idx="613">
                  <c:v>44690</c:v>
                </c:pt>
                <c:pt idx="614">
                  <c:v>44691</c:v>
                </c:pt>
                <c:pt idx="615">
                  <c:v>44692</c:v>
                </c:pt>
                <c:pt idx="616">
                  <c:v>44693</c:v>
                </c:pt>
                <c:pt idx="617">
                  <c:v>44694</c:v>
                </c:pt>
                <c:pt idx="618">
                  <c:v>44697</c:v>
                </c:pt>
                <c:pt idx="619">
                  <c:v>44698</c:v>
                </c:pt>
                <c:pt idx="620">
                  <c:v>44699</c:v>
                </c:pt>
                <c:pt idx="621">
                  <c:v>44700</c:v>
                </c:pt>
                <c:pt idx="622">
                  <c:v>44701</c:v>
                </c:pt>
                <c:pt idx="623">
                  <c:v>44704</c:v>
                </c:pt>
                <c:pt idx="624">
                  <c:v>44705</c:v>
                </c:pt>
                <c:pt idx="625">
                  <c:v>44706</c:v>
                </c:pt>
                <c:pt idx="626">
                  <c:v>44707</c:v>
                </c:pt>
                <c:pt idx="627">
                  <c:v>44708</c:v>
                </c:pt>
                <c:pt idx="628">
                  <c:v>44711</c:v>
                </c:pt>
                <c:pt idx="629">
                  <c:v>44712</c:v>
                </c:pt>
                <c:pt idx="630">
                  <c:v>44713</c:v>
                </c:pt>
                <c:pt idx="631">
                  <c:v>44714</c:v>
                </c:pt>
                <c:pt idx="632">
                  <c:v>44715</c:v>
                </c:pt>
                <c:pt idx="633">
                  <c:v>44718</c:v>
                </c:pt>
                <c:pt idx="634">
                  <c:v>44719</c:v>
                </c:pt>
                <c:pt idx="635">
                  <c:v>44720</c:v>
                </c:pt>
                <c:pt idx="636">
                  <c:v>44721</c:v>
                </c:pt>
                <c:pt idx="637">
                  <c:v>44722</c:v>
                </c:pt>
                <c:pt idx="638">
                  <c:v>44725</c:v>
                </c:pt>
                <c:pt idx="639">
                  <c:v>44726</c:v>
                </c:pt>
                <c:pt idx="640">
                  <c:v>44727</c:v>
                </c:pt>
                <c:pt idx="641">
                  <c:v>44728</c:v>
                </c:pt>
              </c:numCache>
            </c:numRef>
          </c:cat>
          <c:val>
            <c:numRef>
              <c:f>'Gas e petrolio'!$B$3:$B$644</c:f>
              <c:numCache>
                <c:formatCode>General</c:formatCode>
                <c:ptCount val="642"/>
                <c:pt idx="0">
                  <c:v>67.760000000000005</c:v>
                </c:pt>
                <c:pt idx="1">
                  <c:v>67.05</c:v>
                </c:pt>
                <c:pt idx="2">
                  <c:v>69.08</c:v>
                </c:pt>
                <c:pt idx="3">
                  <c:v>70.25</c:v>
                </c:pt>
                <c:pt idx="4">
                  <c:v>68.739999999999995</c:v>
                </c:pt>
                <c:pt idx="5">
                  <c:v>67.31</c:v>
                </c:pt>
                <c:pt idx="6">
                  <c:v>66.58</c:v>
                </c:pt>
                <c:pt idx="7">
                  <c:v>66.77</c:v>
                </c:pt>
                <c:pt idx="8">
                  <c:v>64.14</c:v>
                </c:pt>
                <c:pt idx="9">
                  <c:v>64.45</c:v>
                </c:pt>
                <c:pt idx="10">
                  <c:v>63.29</c:v>
                </c:pt>
                <c:pt idx="11">
                  <c:v>64.63</c:v>
                </c:pt>
                <c:pt idx="12">
                  <c:v>64.05</c:v>
                </c:pt>
                <c:pt idx="13">
                  <c:v>64.63</c:v>
                </c:pt>
                <c:pt idx="14">
                  <c:v>63.66</c:v>
                </c:pt>
                <c:pt idx="15">
                  <c:v>62.11</c:v>
                </c:pt>
                <c:pt idx="16">
                  <c:v>61.26</c:v>
                </c:pt>
                <c:pt idx="17">
                  <c:v>59.34</c:v>
                </c:pt>
                <c:pt idx="18">
                  <c:v>58.53</c:v>
                </c:pt>
                <c:pt idx="19">
                  <c:v>59.37</c:v>
                </c:pt>
                <c:pt idx="20">
                  <c:v>59.46</c:v>
                </c:pt>
                <c:pt idx="21">
                  <c:v>57.72</c:v>
                </c:pt>
                <c:pt idx="22">
                  <c:v>57.77</c:v>
                </c:pt>
                <c:pt idx="23">
                  <c:v>54</c:v>
                </c:pt>
                <c:pt idx="24">
                  <c:v>53.9</c:v>
                </c:pt>
                <c:pt idx="25">
                  <c:v>55.36</c:v>
                </c:pt>
                <c:pt idx="26">
                  <c:v>55.18</c:v>
                </c:pt>
                <c:pt idx="27">
                  <c:v>54.53</c:v>
                </c:pt>
                <c:pt idx="28">
                  <c:v>53.39</c:v>
                </c:pt>
                <c:pt idx="29">
                  <c:v>54</c:v>
                </c:pt>
                <c:pt idx="30">
                  <c:v>55.54</c:v>
                </c:pt>
                <c:pt idx="31">
                  <c:v>56.34</c:v>
                </c:pt>
                <c:pt idx="32">
                  <c:v>57.37</c:v>
                </c:pt>
                <c:pt idx="33">
                  <c:v>57.83</c:v>
                </c:pt>
                <c:pt idx="34">
                  <c:v>57.35</c:v>
                </c:pt>
                <c:pt idx="35">
                  <c:v>59.72</c:v>
                </c:pt>
                <c:pt idx="36">
                  <c:v>56.77</c:v>
                </c:pt>
                <c:pt idx="37">
                  <c:v>58.6</c:v>
                </c:pt>
                <c:pt idx="38">
                  <c:v>56.04</c:v>
                </c:pt>
                <c:pt idx="39">
                  <c:v>56.07</c:v>
                </c:pt>
                <c:pt idx="40">
                  <c:v>53.69</c:v>
                </c:pt>
                <c:pt idx="41">
                  <c:v>52.59</c:v>
                </c:pt>
                <c:pt idx="42">
                  <c:v>51.41</c:v>
                </c:pt>
                <c:pt idx="43">
                  <c:v>52.61</c:v>
                </c:pt>
                <c:pt idx="44">
                  <c:v>52.02</c:v>
                </c:pt>
                <c:pt idx="45">
                  <c:v>51.3</c:v>
                </c:pt>
                <c:pt idx="46">
                  <c:v>50.05</c:v>
                </c:pt>
                <c:pt idx="47">
                  <c:v>45.67</c:v>
                </c:pt>
                <c:pt idx="48">
                  <c:v>35.33</c:v>
                </c:pt>
                <c:pt idx="49">
                  <c:v>36.659999999999997</c:v>
                </c:pt>
                <c:pt idx="50">
                  <c:v>34.450000000000003</c:v>
                </c:pt>
                <c:pt idx="51">
                  <c:v>31.05</c:v>
                </c:pt>
                <c:pt idx="52">
                  <c:v>33</c:v>
                </c:pt>
                <c:pt idx="53">
                  <c:v>28.04</c:v>
                </c:pt>
                <c:pt idx="54">
                  <c:v>26.93</c:v>
                </c:pt>
                <c:pt idx="55">
                  <c:v>23.3</c:v>
                </c:pt>
                <c:pt idx="56">
                  <c:v>25.4</c:v>
                </c:pt>
                <c:pt idx="57">
                  <c:v>25.06</c:v>
                </c:pt>
                <c:pt idx="58">
                  <c:v>23.75</c:v>
                </c:pt>
                <c:pt idx="59">
                  <c:v>24.5</c:v>
                </c:pt>
                <c:pt idx="60">
                  <c:v>25.62</c:v>
                </c:pt>
                <c:pt idx="61">
                  <c:v>23.55</c:v>
                </c:pt>
                <c:pt idx="62">
                  <c:v>22.39</c:v>
                </c:pt>
                <c:pt idx="63">
                  <c:v>19.07</c:v>
                </c:pt>
                <c:pt idx="64">
                  <c:v>14.85</c:v>
                </c:pt>
                <c:pt idx="65">
                  <c:v>14.97</c:v>
                </c:pt>
                <c:pt idx="66">
                  <c:v>20.239999999999998</c:v>
                </c:pt>
                <c:pt idx="67">
                  <c:v>24.33</c:v>
                </c:pt>
                <c:pt idx="68">
                  <c:v>22.58</c:v>
                </c:pt>
                <c:pt idx="69">
                  <c:v>22.1</c:v>
                </c:pt>
                <c:pt idx="70">
                  <c:v>25.22</c:v>
                </c:pt>
                <c:pt idx="71">
                  <c:v>20.23</c:v>
                </c:pt>
                <c:pt idx="72">
                  <c:v>20.23</c:v>
                </c:pt>
                <c:pt idx="73">
                  <c:v>20.23</c:v>
                </c:pt>
                <c:pt idx="74">
                  <c:v>21.74</c:v>
                </c:pt>
                <c:pt idx="75">
                  <c:v>19.8</c:v>
                </c:pt>
                <c:pt idx="76">
                  <c:v>18.690000000000001</c:v>
                </c:pt>
                <c:pt idx="77">
                  <c:v>19.75</c:v>
                </c:pt>
                <c:pt idx="78">
                  <c:v>17.36</c:v>
                </c:pt>
                <c:pt idx="79">
                  <c:v>9.1199999999999992</c:v>
                </c:pt>
                <c:pt idx="80">
                  <c:v>13.77</c:v>
                </c:pt>
                <c:pt idx="81">
                  <c:v>15.06</c:v>
                </c:pt>
                <c:pt idx="82">
                  <c:v>15.87</c:v>
                </c:pt>
                <c:pt idx="83">
                  <c:v>15.17</c:v>
                </c:pt>
                <c:pt idx="84">
                  <c:v>15.6</c:v>
                </c:pt>
                <c:pt idx="85">
                  <c:v>17.86</c:v>
                </c:pt>
                <c:pt idx="86">
                  <c:v>18.11</c:v>
                </c:pt>
                <c:pt idx="87">
                  <c:v>18.489999999999998</c:v>
                </c:pt>
                <c:pt idx="88">
                  <c:v>20.399999999999999</c:v>
                </c:pt>
                <c:pt idx="89">
                  <c:v>25.46</c:v>
                </c:pt>
                <c:pt idx="90">
                  <c:v>24.2</c:v>
                </c:pt>
                <c:pt idx="91">
                  <c:v>24.23</c:v>
                </c:pt>
                <c:pt idx="92">
                  <c:v>24.23</c:v>
                </c:pt>
                <c:pt idx="93">
                  <c:v>25.53</c:v>
                </c:pt>
                <c:pt idx="94">
                  <c:v>26.67</c:v>
                </c:pt>
                <c:pt idx="95">
                  <c:v>27.89</c:v>
                </c:pt>
                <c:pt idx="96">
                  <c:v>29.87</c:v>
                </c:pt>
                <c:pt idx="97">
                  <c:v>30.95</c:v>
                </c:pt>
                <c:pt idx="98">
                  <c:v>33.299999999999997</c:v>
                </c:pt>
                <c:pt idx="99">
                  <c:v>33.06</c:v>
                </c:pt>
                <c:pt idx="100">
                  <c:v>34.76</c:v>
                </c:pt>
                <c:pt idx="101">
                  <c:v>34.78</c:v>
                </c:pt>
                <c:pt idx="102">
                  <c:v>33.799999999999997</c:v>
                </c:pt>
                <c:pt idx="103">
                  <c:v>33.799999999999997</c:v>
                </c:pt>
                <c:pt idx="104">
                  <c:v>33.950000000000003</c:v>
                </c:pt>
                <c:pt idx="105">
                  <c:v>32.729999999999997</c:v>
                </c:pt>
                <c:pt idx="106">
                  <c:v>33.979999999999997</c:v>
                </c:pt>
                <c:pt idx="107">
                  <c:v>34.15</c:v>
                </c:pt>
                <c:pt idx="108">
                  <c:v>36.74</c:v>
                </c:pt>
                <c:pt idx="109">
                  <c:v>37.72</c:v>
                </c:pt>
                <c:pt idx="110">
                  <c:v>37.979999999999997</c:v>
                </c:pt>
                <c:pt idx="111">
                  <c:v>38.409999999999997</c:v>
                </c:pt>
                <c:pt idx="112">
                  <c:v>41</c:v>
                </c:pt>
                <c:pt idx="113">
                  <c:v>39.659999999999997</c:v>
                </c:pt>
                <c:pt idx="114">
                  <c:v>40.450000000000003</c:v>
                </c:pt>
                <c:pt idx="115">
                  <c:v>41.18</c:v>
                </c:pt>
                <c:pt idx="116">
                  <c:v>37.76</c:v>
                </c:pt>
                <c:pt idx="117">
                  <c:v>38.54</c:v>
                </c:pt>
                <c:pt idx="118">
                  <c:v>39.44</c:v>
                </c:pt>
                <c:pt idx="119">
                  <c:v>40.75</c:v>
                </c:pt>
                <c:pt idx="120">
                  <c:v>40.47</c:v>
                </c:pt>
                <c:pt idx="121">
                  <c:v>41.75</c:v>
                </c:pt>
                <c:pt idx="122">
                  <c:v>42.33</c:v>
                </c:pt>
                <c:pt idx="123">
                  <c:v>43.2</c:v>
                </c:pt>
                <c:pt idx="124">
                  <c:v>42.72</c:v>
                </c:pt>
                <c:pt idx="125">
                  <c:v>40.4</c:v>
                </c:pt>
                <c:pt idx="126">
                  <c:v>41.18</c:v>
                </c:pt>
                <c:pt idx="127">
                  <c:v>40.97</c:v>
                </c:pt>
                <c:pt idx="128">
                  <c:v>41.58</c:v>
                </c:pt>
                <c:pt idx="129">
                  <c:v>41.64</c:v>
                </c:pt>
                <c:pt idx="130">
                  <c:v>42.18</c:v>
                </c:pt>
                <c:pt idx="131">
                  <c:v>43.19</c:v>
                </c:pt>
                <c:pt idx="132">
                  <c:v>42.92</c:v>
                </c:pt>
                <c:pt idx="133">
                  <c:v>42.73</c:v>
                </c:pt>
                <c:pt idx="134">
                  <c:v>43.28</c:v>
                </c:pt>
                <c:pt idx="135">
                  <c:v>43.67</c:v>
                </c:pt>
                <c:pt idx="136">
                  <c:v>42.35</c:v>
                </c:pt>
                <c:pt idx="137">
                  <c:v>43.27</c:v>
                </c:pt>
                <c:pt idx="138">
                  <c:v>42.85</c:v>
                </c:pt>
                <c:pt idx="139">
                  <c:v>42.97</c:v>
                </c:pt>
                <c:pt idx="140">
                  <c:v>43.96</c:v>
                </c:pt>
                <c:pt idx="141">
                  <c:v>43.71</c:v>
                </c:pt>
                <c:pt idx="142">
                  <c:v>43.53</c:v>
                </c:pt>
                <c:pt idx="143">
                  <c:v>43.3</c:v>
                </c:pt>
                <c:pt idx="144">
                  <c:v>44.31</c:v>
                </c:pt>
                <c:pt idx="145">
                  <c:v>43.98</c:v>
                </c:pt>
                <c:pt idx="146">
                  <c:v>42.96</c:v>
                </c:pt>
                <c:pt idx="147">
                  <c:v>43.29</c:v>
                </c:pt>
                <c:pt idx="148">
                  <c:v>43.39</c:v>
                </c:pt>
                <c:pt idx="149">
                  <c:v>43.11</c:v>
                </c:pt>
                <c:pt idx="150">
                  <c:v>43.51</c:v>
                </c:pt>
                <c:pt idx="151">
                  <c:v>42.98</c:v>
                </c:pt>
                <c:pt idx="152">
                  <c:v>43.13</c:v>
                </c:pt>
                <c:pt idx="153">
                  <c:v>43.76</c:v>
                </c:pt>
                <c:pt idx="154">
                  <c:v>43.99</c:v>
                </c:pt>
                <c:pt idx="155">
                  <c:v>44.92</c:v>
                </c:pt>
                <c:pt idx="156">
                  <c:v>45.04</c:v>
                </c:pt>
                <c:pt idx="157">
                  <c:v>44.07</c:v>
                </c:pt>
                <c:pt idx="158">
                  <c:v>44.19</c:v>
                </c:pt>
                <c:pt idx="159">
                  <c:v>43.68</c:v>
                </c:pt>
                <c:pt idx="160">
                  <c:v>45.09</c:v>
                </c:pt>
                <c:pt idx="161">
                  <c:v>44.87</c:v>
                </c:pt>
                <c:pt idx="162">
                  <c:v>44.86</c:v>
                </c:pt>
                <c:pt idx="163">
                  <c:v>44.91</c:v>
                </c:pt>
                <c:pt idx="164">
                  <c:v>45.34</c:v>
                </c:pt>
                <c:pt idx="165">
                  <c:v>45.21</c:v>
                </c:pt>
                <c:pt idx="166">
                  <c:v>44.56</c:v>
                </c:pt>
                <c:pt idx="167">
                  <c:v>43.94</c:v>
                </c:pt>
                <c:pt idx="168">
                  <c:v>44.43</c:v>
                </c:pt>
                <c:pt idx="169">
                  <c:v>46.01</c:v>
                </c:pt>
                <c:pt idx="170">
                  <c:v>45.79</c:v>
                </c:pt>
                <c:pt idx="171">
                  <c:v>44.84</c:v>
                </c:pt>
                <c:pt idx="172">
                  <c:v>45.22</c:v>
                </c:pt>
                <c:pt idx="173">
                  <c:v>45.22</c:v>
                </c:pt>
                <c:pt idx="174">
                  <c:v>45.72</c:v>
                </c:pt>
                <c:pt idx="175">
                  <c:v>42.7</c:v>
                </c:pt>
                <c:pt idx="176">
                  <c:v>42.72</c:v>
                </c:pt>
                <c:pt idx="177">
                  <c:v>41.1</c:v>
                </c:pt>
                <c:pt idx="178">
                  <c:v>40.67</c:v>
                </c:pt>
                <c:pt idx="179">
                  <c:v>38.53</c:v>
                </c:pt>
                <c:pt idx="180">
                  <c:v>39.979999999999997</c:v>
                </c:pt>
                <c:pt idx="181">
                  <c:v>39.270000000000003</c:v>
                </c:pt>
                <c:pt idx="182">
                  <c:v>38.799999999999997</c:v>
                </c:pt>
                <c:pt idx="183">
                  <c:v>38.57</c:v>
                </c:pt>
                <c:pt idx="184">
                  <c:v>39.54</c:v>
                </c:pt>
                <c:pt idx="185">
                  <c:v>41.23</c:v>
                </c:pt>
                <c:pt idx="186">
                  <c:v>42.35</c:v>
                </c:pt>
                <c:pt idx="187">
                  <c:v>42.16</c:v>
                </c:pt>
                <c:pt idx="188">
                  <c:v>40.369999999999997</c:v>
                </c:pt>
                <c:pt idx="189">
                  <c:v>40.840000000000003</c:v>
                </c:pt>
                <c:pt idx="190">
                  <c:v>41.09</c:v>
                </c:pt>
                <c:pt idx="191">
                  <c:v>41.24</c:v>
                </c:pt>
                <c:pt idx="192">
                  <c:v>40.909999999999997</c:v>
                </c:pt>
                <c:pt idx="193">
                  <c:v>41.59</c:v>
                </c:pt>
                <c:pt idx="194">
                  <c:v>40.33</c:v>
                </c:pt>
                <c:pt idx="195">
                  <c:v>40.299999999999997</c:v>
                </c:pt>
                <c:pt idx="196">
                  <c:v>39.75</c:v>
                </c:pt>
                <c:pt idx="197">
                  <c:v>38</c:v>
                </c:pt>
                <c:pt idx="198">
                  <c:v>39.78</c:v>
                </c:pt>
                <c:pt idx="199">
                  <c:v>41.27</c:v>
                </c:pt>
                <c:pt idx="200">
                  <c:v>40.619999999999997</c:v>
                </c:pt>
                <c:pt idx="201">
                  <c:v>42</c:v>
                </c:pt>
                <c:pt idx="202">
                  <c:v>41.63</c:v>
                </c:pt>
                <c:pt idx="203">
                  <c:v>40.5</c:v>
                </c:pt>
                <c:pt idx="204">
                  <c:v>41.34</c:v>
                </c:pt>
                <c:pt idx="205">
                  <c:v>41.81</c:v>
                </c:pt>
                <c:pt idx="206">
                  <c:v>41.61</c:v>
                </c:pt>
                <c:pt idx="207">
                  <c:v>41.34</c:v>
                </c:pt>
                <c:pt idx="208">
                  <c:v>41.29</c:v>
                </c:pt>
                <c:pt idx="209">
                  <c:v>41.62</c:v>
                </c:pt>
                <c:pt idx="210">
                  <c:v>40.090000000000003</c:v>
                </c:pt>
                <c:pt idx="211">
                  <c:v>41.28</c:v>
                </c:pt>
                <c:pt idx="212">
                  <c:v>40.71</c:v>
                </c:pt>
                <c:pt idx="213">
                  <c:v>39.06</c:v>
                </c:pt>
                <c:pt idx="214">
                  <c:v>39.72</c:v>
                </c:pt>
                <c:pt idx="215">
                  <c:v>37.86</c:v>
                </c:pt>
                <c:pt idx="216">
                  <c:v>36.56</c:v>
                </c:pt>
                <c:pt idx="217">
                  <c:v>36.33</c:v>
                </c:pt>
                <c:pt idx="218">
                  <c:v>37.78</c:v>
                </c:pt>
                <c:pt idx="219">
                  <c:v>38.17</c:v>
                </c:pt>
                <c:pt idx="220">
                  <c:v>39.68</c:v>
                </c:pt>
                <c:pt idx="221">
                  <c:v>39.47</c:v>
                </c:pt>
                <c:pt idx="222">
                  <c:v>38.08</c:v>
                </c:pt>
                <c:pt idx="223">
                  <c:v>40.93</c:v>
                </c:pt>
                <c:pt idx="224">
                  <c:v>42.25</c:v>
                </c:pt>
                <c:pt idx="225">
                  <c:v>42.5</c:v>
                </c:pt>
                <c:pt idx="226">
                  <c:v>42.16</c:v>
                </c:pt>
                <c:pt idx="227">
                  <c:v>41.51</c:v>
                </c:pt>
                <c:pt idx="228">
                  <c:v>42.71</c:v>
                </c:pt>
                <c:pt idx="229">
                  <c:v>42.54</c:v>
                </c:pt>
                <c:pt idx="230">
                  <c:v>42.91</c:v>
                </c:pt>
                <c:pt idx="231">
                  <c:v>43.09</c:v>
                </c:pt>
                <c:pt idx="232">
                  <c:v>43.79</c:v>
                </c:pt>
                <c:pt idx="233">
                  <c:v>45</c:v>
                </c:pt>
                <c:pt idx="234">
                  <c:v>46.63</c:v>
                </c:pt>
                <c:pt idx="235">
                  <c:v>47.3</c:v>
                </c:pt>
                <c:pt idx="236">
                  <c:v>46.32</c:v>
                </c:pt>
                <c:pt idx="237">
                  <c:v>46.88</c:v>
                </c:pt>
                <c:pt idx="238">
                  <c:v>46.84</c:v>
                </c:pt>
                <c:pt idx="239">
                  <c:v>47.03</c:v>
                </c:pt>
                <c:pt idx="240">
                  <c:v>47.8</c:v>
                </c:pt>
                <c:pt idx="241">
                  <c:v>48.37</c:v>
                </c:pt>
                <c:pt idx="242">
                  <c:v>49.1</c:v>
                </c:pt>
                <c:pt idx="243">
                  <c:v>48.63</c:v>
                </c:pt>
                <c:pt idx="244">
                  <c:v>48.84</c:v>
                </c:pt>
                <c:pt idx="245">
                  <c:v>48.81</c:v>
                </c:pt>
                <c:pt idx="246">
                  <c:v>50.33</c:v>
                </c:pt>
                <c:pt idx="247">
                  <c:v>50.01</c:v>
                </c:pt>
                <c:pt idx="248">
                  <c:v>50.27</c:v>
                </c:pt>
                <c:pt idx="249">
                  <c:v>50.77</c:v>
                </c:pt>
                <c:pt idx="250">
                  <c:v>50.83</c:v>
                </c:pt>
                <c:pt idx="251">
                  <c:v>51.2</c:v>
                </c:pt>
                <c:pt idx="252">
                  <c:v>52.17</c:v>
                </c:pt>
                <c:pt idx="253">
                  <c:v>50.61</c:v>
                </c:pt>
                <c:pt idx="254">
                  <c:v>49.88</c:v>
                </c:pt>
                <c:pt idx="255">
                  <c:v>51.05</c:v>
                </c:pt>
                <c:pt idx="256">
                  <c:v>50.88</c:v>
                </c:pt>
                <c:pt idx="257">
                  <c:v>50.88</c:v>
                </c:pt>
                <c:pt idx="258">
                  <c:v>50.88</c:v>
                </c:pt>
                <c:pt idx="259">
                  <c:v>50.44</c:v>
                </c:pt>
                <c:pt idx="260">
                  <c:v>50.74</c:v>
                </c:pt>
                <c:pt idx="261">
                  <c:v>51.22</c:v>
                </c:pt>
                <c:pt idx="262">
                  <c:v>51.22</c:v>
                </c:pt>
                <c:pt idx="263">
                  <c:v>50.37</c:v>
                </c:pt>
                <c:pt idx="264">
                  <c:v>53.16</c:v>
                </c:pt>
                <c:pt idx="265">
                  <c:v>53.8</c:v>
                </c:pt>
                <c:pt idx="266">
                  <c:v>53.7</c:v>
                </c:pt>
                <c:pt idx="267">
                  <c:v>55.51</c:v>
                </c:pt>
                <c:pt idx="268">
                  <c:v>54.84</c:v>
                </c:pt>
                <c:pt idx="269">
                  <c:v>55.98</c:v>
                </c:pt>
                <c:pt idx="270">
                  <c:v>55.52</c:v>
                </c:pt>
                <c:pt idx="271">
                  <c:v>55.76</c:v>
                </c:pt>
                <c:pt idx="272">
                  <c:v>54.8</c:v>
                </c:pt>
                <c:pt idx="273">
                  <c:v>54.21</c:v>
                </c:pt>
                <c:pt idx="274">
                  <c:v>55.38</c:v>
                </c:pt>
                <c:pt idx="275">
                  <c:v>55.66</c:v>
                </c:pt>
                <c:pt idx="276">
                  <c:v>55.68</c:v>
                </c:pt>
                <c:pt idx="277">
                  <c:v>55.22</c:v>
                </c:pt>
                <c:pt idx="278">
                  <c:v>55.44</c:v>
                </c:pt>
                <c:pt idx="279">
                  <c:v>55.26</c:v>
                </c:pt>
                <c:pt idx="280">
                  <c:v>55.07</c:v>
                </c:pt>
                <c:pt idx="281">
                  <c:v>54.87</c:v>
                </c:pt>
                <c:pt idx="282">
                  <c:v>55.25</c:v>
                </c:pt>
                <c:pt idx="283">
                  <c:v>56.42</c:v>
                </c:pt>
                <c:pt idx="284">
                  <c:v>57.62</c:v>
                </c:pt>
                <c:pt idx="285">
                  <c:v>58.61</c:v>
                </c:pt>
                <c:pt idx="286">
                  <c:v>58.98</c:v>
                </c:pt>
                <c:pt idx="287">
                  <c:v>59.48</c:v>
                </c:pt>
                <c:pt idx="288">
                  <c:v>60.17</c:v>
                </c:pt>
                <c:pt idx="289">
                  <c:v>60.74</c:v>
                </c:pt>
                <c:pt idx="290">
                  <c:v>61.17</c:v>
                </c:pt>
                <c:pt idx="291">
                  <c:v>61.09</c:v>
                </c:pt>
                <c:pt idx="292">
                  <c:v>62.47</c:v>
                </c:pt>
                <c:pt idx="293">
                  <c:v>63.58</c:v>
                </c:pt>
                <c:pt idx="294">
                  <c:v>63.96</c:v>
                </c:pt>
                <c:pt idx="295">
                  <c:v>65.02</c:v>
                </c:pt>
                <c:pt idx="296">
                  <c:v>64.09</c:v>
                </c:pt>
                <c:pt idx="297">
                  <c:v>62.84</c:v>
                </c:pt>
                <c:pt idx="298">
                  <c:v>64.73</c:v>
                </c:pt>
                <c:pt idx="299">
                  <c:v>65.16</c:v>
                </c:pt>
                <c:pt idx="300">
                  <c:v>66.849999999999994</c:v>
                </c:pt>
                <c:pt idx="301">
                  <c:v>66.69</c:v>
                </c:pt>
                <c:pt idx="302">
                  <c:v>65.86</c:v>
                </c:pt>
                <c:pt idx="303">
                  <c:v>64.56</c:v>
                </c:pt>
                <c:pt idx="304">
                  <c:v>63.17</c:v>
                </c:pt>
                <c:pt idx="305">
                  <c:v>64.7</c:v>
                </c:pt>
                <c:pt idx="306">
                  <c:v>67.319999999999993</c:v>
                </c:pt>
                <c:pt idx="307">
                  <c:v>69.95</c:v>
                </c:pt>
                <c:pt idx="308">
                  <c:v>68</c:v>
                </c:pt>
                <c:pt idx="309">
                  <c:v>67.03</c:v>
                </c:pt>
                <c:pt idx="310">
                  <c:v>67.53</c:v>
                </c:pt>
                <c:pt idx="311">
                  <c:v>69.34</c:v>
                </c:pt>
                <c:pt idx="312">
                  <c:v>68.87</c:v>
                </c:pt>
                <c:pt idx="313">
                  <c:v>68.78</c:v>
                </c:pt>
                <c:pt idx="314">
                  <c:v>67.95</c:v>
                </c:pt>
                <c:pt idx="315">
                  <c:v>67.73</c:v>
                </c:pt>
                <c:pt idx="316">
                  <c:v>62.11</c:v>
                </c:pt>
                <c:pt idx="317">
                  <c:v>64</c:v>
                </c:pt>
                <c:pt idx="318">
                  <c:v>63.89</c:v>
                </c:pt>
                <c:pt idx="319">
                  <c:v>59.96</c:v>
                </c:pt>
                <c:pt idx="320">
                  <c:v>63.7</c:v>
                </c:pt>
                <c:pt idx="321">
                  <c:v>61.21</c:v>
                </c:pt>
                <c:pt idx="322">
                  <c:v>63.77</c:v>
                </c:pt>
                <c:pt idx="323">
                  <c:v>64.06</c:v>
                </c:pt>
                <c:pt idx="324">
                  <c:v>63.28</c:v>
                </c:pt>
                <c:pt idx="325">
                  <c:v>63.52</c:v>
                </c:pt>
                <c:pt idx="326">
                  <c:v>63.85</c:v>
                </c:pt>
                <c:pt idx="327">
                  <c:v>63.85</c:v>
                </c:pt>
                <c:pt idx="328">
                  <c:v>63.85</c:v>
                </c:pt>
                <c:pt idx="329">
                  <c:v>61.47</c:v>
                </c:pt>
                <c:pt idx="330">
                  <c:v>61.86</c:v>
                </c:pt>
                <c:pt idx="331">
                  <c:v>62.08</c:v>
                </c:pt>
                <c:pt idx="332">
                  <c:v>61.88</c:v>
                </c:pt>
                <c:pt idx="333">
                  <c:v>62.37</c:v>
                </c:pt>
                <c:pt idx="334">
                  <c:v>62.82</c:v>
                </c:pt>
                <c:pt idx="335">
                  <c:v>66.099999999999994</c:v>
                </c:pt>
                <c:pt idx="336">
                  <c:v>66.12</c:v>
                </c:pt>
                <c:pt idx="337">
                  <c:v>65.97</c:v>
                </c:pt>
                <c:pt idx="338">
                  <c:v>66.53</c:v>
                </c:pt>
                <c:pt idx="339">
                  <c:v>65.33</c:v>
                </c:pt>
                <c:pt idx="340">
                  <c:v>64.010000000000005</c:v>
                </c:pt>
                <c:pt idx="341">
                  <c:v>65.06</c:v>
                </c:pt>
                <c:pt idx="342">
                  <c:v>65.739999999999995</c:v>
                </c:pt>
                <c:pt idx="343">
                  <c:v>65.489999999999995</c:v>
                </c:pt>
                <c:pt idx="344">
                  <c:v>66.239999999999995</c:v>
                </c:pt>
                <c:pt idx="345">
                  <c:v>67.069999999999993</c:v>
                </c:pt>
                <c:pt idx="346">
                  <c:v>68.25</c:v>
                </c:pt>
                <c:pt idx="347">
                  <c:v>67.72</c:v>
                </c:pt>
                <c:pt idx="348">
                  <c:v>67.72</c:v>
                </c:pt>
                <c:pt idx="349">
                  <c:v>68.900000000000006</c:v>
                </c:pt>
                <c:pt idx="350">
                  <c:v>69.7</c:v>
                </c:pt>
                <c:pt idx="351">
                  <c:v>68.61</c:v>
                </c:pt>
                <c:pt idx="352">
                  <c:v>68.72</c:v>
                </c:pt>
                <c:pt idx="353">
                  <c:v>68.61</c:v>
                </c:pt>
                <c:pt idx="354">
                  <c:v>68.83</c:v>
                </c:pt>
                <c:pt idx="355">
                  <c:v>69.62</c:v>
                </c:pt>
                <c:pt idx="356">
                  <c:v>67.36</c:v>
                </c:pt>
                <c:pt idx="357">
                  <c:v>69.239999999999995</c:v>
                </c:pt>
                <c:pt idx="358">
                  <c:v>69.62</c:v>
                </c:pt>
                <c:pt idx="359">
                  <c:v>69.010000000000005</c:v>
                </c:pt>
                <c:pt idx="360">
                  <c:v>66.88</c:v>
                </c:pt>
                <c:pt idx="361">
                  <c:v>65.180000000000007</c:v>
                </c:pt>
                <c:pt idx="362">
                  <c:v>66.72</c:v>
                </c:pt>
                <c:pt idx="363">
                  <c:v>68.58</c:v>
                </c:pt>
                <c:pt idx="364">
                  <c:v>68.790000000000006</c:v>
                </c:pt>
                <c:pt idx="365">
                  <c:v>68.92</c:v>
                </c:pt>
                <c:pt idx="366">
                  <c:v>69.42</c:v>
                </c:pt>
                <c:pt idx="367">
                  <c:v>69.349999999999994</c:v>
                </c:pt>
                <c:pt idx="368">
                  <c:v>69.349999999999994</c:v>
                </c:pt>
                <c:pt idx="369">
                  <c:v>70.03</c:v>
                </c:pt>
                <c:pt idx="370">
                  <c:v>70.599999999999994</c:v>
                </c:pt>
                <c:pt idx="371">
                  <c:v>70.709999999999994</c:v>
                </c:pt>
                <c:pt idx="372">
                  <c:v>71.3</c:v>
                </c:pt>
                <c:pt idx="373">
                  <c:v>70.89</c:v>
                </c:pt>
                <c:pt idx="374">
                  <c:v>71.39</c:v>
                </c:pt>
                <c:pt idx="375">
                  <c:v>71.31</c:v>
                </c:pt>
                <c:pt idx="376">
                  <c:v>71.650000000000006</c:v>
                </c:pt>
                <c:pt idx="377">
                  <c:v>72.05</c:v>
                </c:pt>
                <c:pt idx="378">
                  <c:v>72.27</c:v>
                </c:pt>
                <c:pt idx="379">
                  <c:v>73.38</c:v>
                </c:pt>
                <c:pt idx="380">
                  <c:v>73.88</c:v>
                </c:pt>
                <c:pt idx="381">
                  <c:v>72.92</c:v>
                </c:pt>
                <c:pt idx="382">
                  <c:v>73.099999999999994</c:v>
                </c:pt>
                <c:pt idx="383">
                  <c:v>74.489999999999995</c:v>
                </c:pt>
                <c:pt idx="384">
                  <c:v>74.92</c:v>
                </c:pt>
                <c:pt idx="385">
                  <c:v>75.22</c:v>
                </c:pt>
                <c:pt idx="386">
                  <c:v>75.95</c:v>
                </c:pt>
                <c:pt idx="387">
                  <c:v>76.45</c:v>
                </c:pt>
                <c:pt idx="388">
                  <c:v>74.78</c:v>
                </c:pt>
                <c:pt idx="389">
                  <c:v>75.08</c:v>
                </c:pt>
                <c:pt idx="390">
                  <c:v>76.94</c:v>
                </c:pt>
                <c:pt idx="391">
                  <c:v>76.69</c:v>
                </c:pt>
                <c:pt idx="392">
                  <c:v>77.510000000000005</c:v>
                </c:pt>
                <c:pt idx="393">
                  <c:v>78.34</c:v>
                </c:pt>
                <c:pt idx="394">
                  <c:v>75.81</c:v>
                </c:pt>
                <c:pt idx="395">
                  <c:v>74.31</c:v>
                </c:pt>
                <c:pt idx="396">
                  <c:v>75.069999999999993</c:v>
                </c:pt>
                <c:pt idx="397">
                  <c:v>77.14</c:v>
                </c:pt>
                <c:pt idx="398">
                  <c:v>76.77</c:v>
                </c:pt>
                <c:pt idx="399">
                  <c:v>77.5</c:v>
                </c:pt>
                <c:pt idx="400">
                  <c:v>75.739999999999995</c:v>
                </c:pt>
                <c:pt idx="401">
                  <c:v>74.53</c:v>
                </c:pt>
                <c:pt idx="402">
                  <c:v>74.459999999999994</c:v>
                </c:pt>
                <c:pt idx="403">
                  <c:v>69.33</c:v>
                </c:pt>
                <c:pt idx="404">
                  <c:v>70.03</c:v>
                </c:pt>
                <c:pt idx="405">
                  <c:v>72.540000000000006</c:v>
                </c:pt>
                <c:pt idx="406">
                  <c:v>74.25</c:v>
                </c:pt>
                <c:pt idx="407">
                  <c:v>74.86</c:v>
                </c:pt>
                <c:pt idx="408">
                  <c:v>74.790000000000006</c:v>
                </c:pt>
                <c:pt idx="409">
                  <c:v>74.87</c:v>
                </c:pt>
                <c:pt idx="410">
                  <c:v>75.09</c:v>
                </c:pt>
                <c:pt idx="411">
                  <c:v>76.3</c:v>
                </c:pt>
                <c:pt idx="412">
                  <c:v>77.72</c:v>
                </c:pt>
                <c:pt idx="413">
                  <c:v>73.91</c:v>
                </c:pt>
                <c:pt idx="414">
                  <c:v>73.239999999999995</c:v>
                </c:pt>
                <c:pt idx="415">
                  <c:v>70.989999999999995</c:v>
                </c:pt>
                <c:pt idx="416">
                  <c:v>72.14</c:v>
                </c:pt>
                <c:pt idx="417">
                  <c:v>71.02</c:v>
                </c:pt>
                <c:pt idx="418">
                  <c:v>69.650000000000006</c:v>
                </c:pt>
                <c:pt idx="419">
                  <c:v>71.14</c:v>
                </c:pt>
                <c:pt idx="420">
                  <c:v>71.989999999999995</c:v>
                </c:pt>
                <c:pt idx="421">
                  <c:v>71.790000000000006</c:v>
                </c:pt>
                <c:pt idx="422">
                  <c:v>70.900000000000006</c:v>
                </c:pt>
                <c:pt idx="423">
                  <c:v>70.069999999999993</c:v>
                </c:pt>
                <c:pt idx="424">
                  <c:v>69.400000000000006</c:v>
                </c:pt>
                <c:pt idx="425">
                  <c:v>68.61</c:v>
                </c:pt>
                <c:pt idx="426">
                  <c:v>66.8</c:v>
                </c:pt>
                <c:pt idx="427">
                  <c:v>65.510000000000005</c:v>
                </c:pt>
                <c:pt idx="428">
                  <c:v>69.069999999999993</c:v>
                </c:pt>
                <c:pt idx="429">
                  <c:v>71.209999999999994</c:v>
                </c:pt>
                <c:pt idx="430">
                  <c:v>72.12</c:v>
                </c:pt>
                <c:pt idx="431">
                  <c:v>70.42</c:v>
                </c:pt>
                <c:pt idx="432">
                  <c:v>72.260000000000005</c:v>
                </c:pt>
                <c:pt idx="433">
                  <c:v>72.260000000000005</c:v>
                </c:pt>
                <c:pt idx="434">
                  <c:v>73.45</c:v>
                </c:pt>
                <c:pt idx="435">
                  <c:v>71.989999999999995</c:v>
                </c:pt>
                <c:pt idx="436">
                  <c:v>73.56</c:v>
                </c:pt>
                <c:pt idx="437">
                  <c:v>73.069999999999993</c:v>
                </c:pt>
                <c:pt idx="438">
                  <c:v>72.45</c:v>
                </c:pt>
                <c:pt idx="439">
                  <c:v>71.52</c:v>
                </c:pt>
                <c:pt idx="440">
                  <c:v>72.36</c:v>
                </c:pt>
                <c:pt idx="441">
                  <c:v>71.319999999999993</c:v>
                </c:pt>
                <c:pt idx="442">
                  <c:v>72.44</c:v>
                </c:pt>
                <c:pt idx="443">
                  <c:v>72.97</c:v>
                </c:pt>
                <c:pt idx="444">
                  <c:v>73.05</c:v>
                </c:pt>
                <c:pt idx="445">
                  <c:v>74.84</c:v>
                </c:pt>
                <c:pt idx="446">
                  <c:v>75.14</c:v>
                </c:pt>
                <c:pt idx="447">
                  <c:v>74.64</c:v>
                </c:pt>
                <c:pt idx="448">
                  <c:v>73.59</c:v>
                </c:pt>
                <c:pt idx="449">
                  <c:v>73.650000000000006</c:v>
                </c:pt>
                <c:pt idx="450">
                  <c:v>75.5</c:v>
                </c:pt>
                <c:pt idx="451">
                  <c:v>76.44</c:v>
                </c:pt>
                <c:pt idx="452">
                  <c:v>77.42</c:v>
                </c:pt>
                <c:pt idx="453">
                  <c:v>78.849999999999994</c:v>
                </c:pt>
                <c:pt idx="454">
                  <c:v>78.3</c:v>
                </c:pt>
                <c:pt idx="455">
                  <c:v>77.86</c:v>
                </c:pt>
                <c:pt idx="456">
                  <c:v>77.81</c:v>
                </c:pt>
                <c:pt idx="457">
                  <c:v>79.400000000000006</c:v>
                </c:pt>
                <c:pt idx="458">
                  <c:v>81.44</c:v>
                </c:pt>
                <c:pt idx="459">
                  <c:v>82.72</c:v>
                </c:pt>
                <c:pt idx="460">
                  <c:v>81.39</c:v>
                </c:pt>
                <c:pt idx="461">
                  <c:v>82.34</c:v>
                </c:pt>
                <c:pt idx="462">
                  <c:v>82.17</c:v>
                </c:pt>
                <c:pt idx="463">
                  <c:v>83.75</c:v>
                </c:pt>
                <c:pt idx="464">
                  <c:v>83.53</c:v>
                </c:pt>
                <c:pt idx="465">
                  <c:v>83.53</c:v>
                </c:pt>
                <c:pt idx="466">
                  <c:v>83.86</c:v>
                </c:pt>
                <c:pt idx="467">
                  <c:v>84.67</c:v>
                </c:pt>
                <c:pt idx="468">
                  <c:v>84.13</c:v>
                </c:pt>
                <c:pt idx="469">
                  <c:v>85.02</c:v>
                </c:pt>
                <c:pt idx="470">
                  <c:v>85.76</c:v>
                </c:pt>
                <c:pt idx="471">
                  <c:v>84.58</c:v>
                </c:pt>
                <c:pt idx="472">
                  <c:v>85.43</c:v>
                </c:pt>
                <c:pt idx="473">
                  <c:v>84.85</c:v>
                </c:pt>
                <c:pt idx="474">
                  <c:v>85.11</c:v>
                </c:pt>
                <c:pt idx="475">
                  <c:v>84.12</c:v>
                </c:pt>
                <c:pt idx="476">
                  <c:v>83.4</c:v>
                </c:pt>
                <c:pt idx="477">
                  <c:v>83.1</c:v>
                </c:pt>
                <c:pt idx="478">
                  <c:v>84.51</c:v>
                </c:pt>
                <c:pt idx="479">
                  <c:v>84.42</c:v>
                </c:pt>
                <c:pt idx="480">
                  <c:v>81.099999999999994</c:v>
                </c:pt>
                <c:pt idx="481">
                  <c:v>80.150000000000006</c:v>
                </c:pt>
                <c:pt idx="482">
                  <c:v>82.43</c:v>
                </c:pt>
                <c:pt idx="483">
                  <c:v>83.22</c:v>
                </c:pt>
                <c:pt idx="484">
                  <c:v>84.52</c:v>
                </c:pt>
                <c:pt idx="485">
                  <c:v>82.91</c:v>
                </c:pt>
                <c:pt idx="486">
                  <c:v>83.4</c:v>
                </c:pt>
                <c:pt idx="487">
                  <c:v>82.9</c:v>
                </c:pt>
                <c:pt idx="488">
                  <c:v>81.94</c:v>
                </c:pt>
                <c:pt idx="489">
                  <c:v>82.85</c:v>
                </c:pt>
                <c:pt idx="490">
                  <c:v>80.67</c:v>
                </c:pt>
                <c:pt idx="491">
                  <c:v>82.45</c:v>
                </c:pt>
                <c:pt idx="492">
                  <c:v>80.239999999999995</c:v>
                </c:pt>
                <c:pt idx="493">
                  <c:v>80.97</c:v>
                </c:pt>
                <c:pt idx="494">
                  <c:v>83.43</c:v>
                </c:pt>
                <c:pt idx="495">
                  <c:v>82.37</c:v>
                </c:pt>
                <c:pt idx="496">
                  <c:v>82.05</c:v>
                </c:pt>
                <c:pt idx="497">
                  <c:v>72.37</c:v>
                </c:pt>
                <c:pt idx="498">
                  <c:v>73.34</c:v>
                </c:pt>
                <c:pt idx="499">
                  <c:v>70.86</c:v>
                </c:pt>
                <c:pt idx="500">
                  <c:v>69.53</c:v>
                </c:pt>
                <c:pt idx="501">
                  <c:v>70.56</c:v>
                </c:pt>
                <c:pt idx="502">
                  <c:v>70.709999999999994</c:v>
                </c:pt>
                <c:pt idx="503">
                  <c:v>73.38</c:v>
                </c:pt>
                <c:pt idx="504">
                  <c:v>75.540000000000006</c:v>
                </c:pt>
                <c:pt idx="505">
                  <c:v>75.94</c:v>
                </c:pt>
                <c:pt idx="506">
                  <c:v>74.099999999999994</c:v>
                </c:pt>
                <c:pt idx="507">
                  <c:v>74.98</c:v>
                </c:pt>
                <c:pt idx="508">
                  <c:v>74.12</c:v>
                </c:pt>
                <c:pt idx="509">
                  <c:v>73.37</c:v>
                </c:pt>
                <c:pt idx="510">
                  <c:v>73.709999999999994</c:v>
                </c:pt>
                <c:pt idx="511">
                  <c:v>74.64</c:v>
                </c:pt>
                <c:pt idx="512">
                  <c:v>72.97</c:v>
                </c:pt>
                <c:pt idx="513">
                  <c:v>70.510000000000005</c:v>
                </c:pt>
                <c:pt idx="514">
                  <c:v>72.849999999999994</c:v>
                </c:pt>
                <c:pt idx="515">
                  <c:v>74.69</c:v>
                </c:pt>
                <c:pt idx="516">
                  <c:v>76.260000000000005</c:v>
                </c:pt>
                <c:pt idx="517">
                  <c:v>75.239999999999995</c:v>
                </c:pt>
                <c:pt idx="518">
                  <c:v>75.239999999999995</c:v>
                </c:pt>
                <c:pt idx="519">
                  <c:v>75.239999999999995</c:v>
                </c:pt>
                <c:pt idx="520">
                  <c:v>78.63</c:v>
                </c:pt>
                <c:pt idx="521">
                  <c:v>78.61</c:v>
                </c:pt>
                <c:pt idx="522">
                  <c:v>77.239999999999995</c:v>
                </c:pt>
                <c:pt idx="523">
                  <c:v>78.25</c:v>
                </c:pt>
                <c:pt idx="524">
                  <c:v>79.39</c:v>
                </c:pt>
                <c:pt idx="525">
                  <c:v>80.599999999999994</c:v>
                </c:pt>
                <c:pt idx="526">
                  <c:v>81.99</c:v>
                </c:pt>
                <c:pt idx="527">
                  <c:v>82.28</c:v>
                </c:pt>
                <c:pt idx="528">
                  <c:v>81.56</c:v>
                </c:pt>
                <c:pt idx="529">
                  <c:v>84.98</c:v>
                </c:pt>
                <c:pt idx="530">
                  <c:v>85.83</c:v>
                </c:pt>
                <c:pt idx="531">
                  <c:v>85.8</c:v>
                </c:pt>
                <c:pt idx="532">
                  <c:v>87.17</c:v>
                </c:pt>
                <c:pt idx="533">
                  <c:v>87.82</c:v>
                </c:pt>
                <c:pt idx="534">
                  <c:v>88.83</c:v>
                </c:pt>
                <c:pt idx="535">
                  <c:v>89.64</c:v>
                </c:pt>
                <c:pt idx="536">
                  <c:v>89.75</c:v>
                </c:pt>
                <c:pt idx="537">
                  <c:v>89.75</c:v>
                </c:pt>
                <c:pt idx="538">
                  <c:v>87.74</c:v>
                </c:pt>
                <c:pt idx="539">
                  <c:v>89.49</c:v>
                </c:pt>
                <c:pt idx="540">
                  <c:v>91.22</c:v>
                </c:pt>
                <c:pt idx="541">
                  <c:v>90.7</c:v>
                </c:pt>
                <c:pt idx="542">
                  <c:v>91.47</c:v>
                </c:pt>
                <c:pt idx="543">
                  <c:v>92.35</c:v>
                </c:pt>
                <c:pt idx="544">
                  <c:v>90.24</c:v>
                </c:pt>
                <c:pt idx="545">
                  <c:v>91.43</c:v>
                </c:pt>
                <c:pt idx="546">
                  <c:v>92.99</c:v>
                </c:pt>
                <c:pt idx="547">
                  <c:v>96.86</c:v>
                </c:pt>
                <c:pt idx="548">
                  <c:v>97.28</c:v>
                </c:pt>
                <c:pt idx="549">
                  <c:v>96.07</c:v>
                </c:pt>
                <c:pt idx="550">
                  <c:v>94.95</c:v>
                </c:pt>
                <c:pt idx="551">
                  <c:v>96.37</c:v>
                </c:pt>
                <c:pt idx="552">
                  <c:v>97.5</c:v>
                </c:pt>
                <c:pt idx="553">
                  <c:v>101.66</c:v>
                </c:pt>
                <c:pt idx="554">
                  <c:v>98.43</c:v>
                </c:pt>
                <c:pt idx="555">
                  <c:v>97.44</c:v>
                </c:pt>
                <c:pt idx="556">
                  <c:v>95.28</c:v>
                </c:pt>
                <c:pt idx="557">
                  <c:v>96.18</c:v>
                </c:pt>
                <c:pt idx="558">
                  <c:v>98.95</c:v>
                </c:pt>
                <c:pt idx="559">
                  <c:v>98.73</c:v>
                </c:pt>
                <c:pt idx="560">
                  <c:v>99.29</c:v>
                </c:pt>
                <c:pt idx="561">
                  <c:v>101.29</c:v>
                </c:pt>
                <c:pt idx="562">
                  <c:v>98.56</c:v>
                </c:pt>
                <c:pt idx="563">
                  <c:v>103.08</c:v>
                </c:pt>
                <c:pt idx="564">
                  <c:v>110.93</c:v>
                </c:pt>
                <c:pt idx="565">
                  <c:v>118.94</c:v>
                </c:pt>
                <c:pt idx="566">
                  <c:v>115.36</c:v>
                </c:pt>
                <c:pt idx="567">
                  <c:v>123.86</c:v>
                </c:pt>
                <c:pt idx="568">
                  <c:v>129.02000000000001</c:v>
                </c:pt>
                <c:pt idx="569">
                  <c:v>133.18</c:v>
                </c:pt>
                <c:pt idx="570">
                  <c:v>116.58</c:v>
                </c:pt>
                <c:pt idx="571">
                  <c:v>114.54</c:v>
                </c:pt>
                <c:pt idx="572">
                  <c:v>118.11</c:v>
                </c:pt>
                <c:pt idx="573">
                  <c:v>110.39</c:v>
                </c:pt>
                <c:pt idx="574">
                  <c:v>105.14</c:v>
                </c:pt>
                <c:pt idx="575">
                  <c:v>104.61</c:v>
                </c:pt>
                <c:pt idx="576">
                  <c:v>113.5</c:v>
                </c:pt>
                <c:pt idx="577">
                  <c:v>114.32</c:v>
                </c:pt>
                <c:pt idx="578">
                  <c:v>122.29</c:v>
                </c:pt>
                <c:pt idx="579">
                  <c:v>121.53</c:v>
                </c:pt>
                <c:pt idx="580">
                  <c:v>127.52</c:v>
                </c:pt>
                <c:pt idx="581">
                  <c:v>123.98</c:v>
                </c:pt>
                <c:pt idx="582">
                  <c:v>122.67</c:v>
                </c:pt>
                <c:pt idx="583">
                  <c:v>114.5</c:v>
                </c:pt>
                <c:pt idx="584">
                  <c:v>112.79</c:v>
                </c:pt>
                <c:pt idx="585">
                  <c:v>115.59</c:v>
                </c:pt>
                <c:pt idx="586">
                  <c:v>107.29</c:v>
                </c:pt>
                <c:pt idx="587">
                  <c:v>106.13</c:v>
                </c:pt>
                <c:pt idx="588">
                  <c:v>108.15</c:v>
                </c:pt>
                <c:pt idx="589">
                  <c:v>106.6</c:v>
                </c:pt>
                <c:pt idx="590">
                  <c:v>100.81</c:v>
                </c:pt>
                <c:pt idx="591">
                  <c:v>99.83</c:v>
                </c:pt>
                <c:pt idx="592">
                  <c:v>101.26</c:v>
                </c:pt>
                <c:pt idx="593">
                  <c:v>97.92</c:v>
                </c:pt>
                <c:pt idx="594">
                  <c:v>104.42</c:v>
                </c:pt>
                <c:pt idx="595">
                  <c:v>108.49</c:v>
                </c:pt>
                <c:pt idx="596">
                  <c:v>110.83</c:v>
                </c:pt>
                <c:pt idx="597">
                  <c:v>110.83</c:v>
                </c:pt>
                <c:pt idx="598">
                  <c:v>110.83</c:v>
                </c:pt>
                <c:pt idx="599">
                  <c:v>105.49</c:v>
                </c:pt>
                <c:pt idx="600">
                  <c:v>105.05</c:v>
                </c:pt>
                <c:pt idx="601">
                  <c:v>107.2</c:v>
                </c:pt>
                <c:pt idx="602">
                  <c:v>105.15</c:v>
                </c:pt>
                <c:pt idx="603">
                  <c:v>99.27</c:v>
                </c:pt>
                <c:pt idx="604">
                  <c:v>102.89</c:v>
                </c:pt>
                <c:pt idx="605">
                  <c:v>103.3</c:v>
                </c:pt>
                <c:pt idx="606">
                  <c:v>105.78</c:v>
                </c:pt>
                <c:pt idx="607">
                  <c:v>108.36</c:v>
                </c:pt>
                <c:pt idx="608">
                  <c:v>108.36</c:v>
                </c:pt>
                <c:pt idx="609">
                  <c:v>104.94</c:v>
                </c:pt>
                <c:pt idx="610">
                  <c:v>110.53</c:v>
                </c:pt>
                <c:pt idx="611">
                  <c:v>112.11</c:v>
                </c:pt>
                <c:pt idx="612">
                  <c:v>113.86</c:v>
                </c:pt>
                <c:pt idx="613">
                  <c:v>106.67</c:v>
                </c:pt>
                <c:pt idx="614">
                  <c:v>102.61</c:v>
                </c:pt>
                <c:pt idx="615">
                  <c:v>107.7</c:v>
                </c:pt>
                <c:pt idx="616">
                  <c:v>108.06</c:v>
                </c:pt>
                <c:pt idx="617">
                  <c:v>112.12</c:v>
                </c:pt>
                <c:pt idx="618">
                  <c:v>114.86</c:v>
                </c:pt>
                <c:pt idx="619">
                  <c:v>112.89</c:v>
                </c:pt>
                <c:pt idx="620">
                  <c:v>110.04</c:v>
                </c:pt>
                <c:pt idx="621">
                  <c:v>113.22</c:v>
                </c:pt>
                <c:pt idx="622">
                  <c:v>113.63</c:v>
                </c:pt>
                <c:pt idx="623">
                  <c:v>115.13</c:v>
                </c:pt>
                <c:pt idx="624">
                  <c:v>115.77</c:v>
                </c:pt>
                <c:pt idx="625">
                  <c:v>116.41</c:v>
                </c:pt>
                <c:pt idx="626">
                  <c:v>119.81</c:v>
                </c:pt>
                <c:pt idx="627">
                  <c:v>121.19</c:v>
                </c:pt>
                <c:pt idx="628">
                  <c:v>123.01</c:v>
                </c:pt>
                <c:pt idx="629">
                  <c:v>125.53</c:v>
                </c:pt>
                <c:pt idx="630">
                  <c:v>122.2</c:v>
                </c:pt>
                <c:pt idx="631">
                  <c:v>122.35</c:v>
                </c:pt>
                <c:pt idx="632">
                  <c:v>125.68</c:v>
                </c:pt>
                <c:pt idx="633">
                  <c:v>124.99</c:v>
                </c:pt>
                <c:pt idx="634">
                  <c:v>126.89</c:v>
                </c:pt>
                <c:pt idx="635">
                  <c:v>129.19999999999999</c:v>
                </c:pt>
                <c:pt idx="636">
                  <c:v>128.47</c:v>
                </c:pt>
                <c:pt idx="637">
                  <c:v>127.44</c:v>
                </c:pt>
                <c:pt idx="638">
                  <c:v>128.44</c:v>
                </c:pt>
                <c:pt idx="639">
                  <c:v>127.02</c:v>
                </c:pt>
                <c:pt idx="640">
                  <c:v>124.96</c:v>
                </c:pt>
                <c:pt idx="641">
                  <c:v>125.78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8A-43BD-BBD7-581410764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4890415"/>
        <c:axId val="924892079"/>
      </c:lineChart>
      <c:lineChart>
        <c:grouping val="standard"/>
        <c:varyColors val="0"/>
        <c:ser>
          <c:idx val="1"/>
          <c:order val="1"/>
          <c:tx>
            <c:strRef>
              <c:f>'Gas e petrolio'!$C$2</c:f>
              <c:strCache>
                <c:ptCount val="1"/>
                <c:pt idx="0">
                  <c:v>Dollari/euro (destra)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'Gas e petrolio'!$A$3:$A$644</c:f>
              <c:numCache>
                <c:formatCode>m/d/yyyy</c:formatCode>
                <c:ptCount val="642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43885</c:v>
                </c:pt>
                <c:pt idx="39">
                  <c:v>43886</c:v>
                </c:pt>
                <c:pt idx="40">
                  <c:v>43887</c:v>
                </c:pt>
                <c:pt idx="41">
                  <c:v>43888</c:v>
                </c:pt>
                <c:pt idx="42">
                  <c:v>43889</c:v>
                </c:pt>
                <c:pt idx="43">
                  <c:v>43892</c:v>
                </c:pt>
                <c:pt idx="44">
                  <c:v>43893</c:v>
                </c:pt>
                <c:pt idx="45">
                  <c:v>43894</c:v>
                </c:pt>
                <c:pt idx="46">
                  <c:v>43895</c:v>
                </c:pt>
                <c:pt idx="47">
                  <c:v>43896</c:v>
                </c:pt>
                <c:pt idx="48">
                  <c:v>43899</c:v>
                </c:pt>
                <c:pt idx="49">
                  <c:v>43900</c:v>
                </c:pt>
                <c:pt idx="50">
                  <c:v>43901</c:v>
                </c:pt>
                <c:pt idx="51">
                  <c:v>43902</c:v>
                </c:pt>
                <c:pt idx="52">
                  <c:v>43903</c:v>
                </c:pt>
                <c:pt idx="53">
                  <c:v>43906</c:v>
                </c:pt>
                <c:pt idx="54">
                  <c:v>43907</c:v>
                </c:pt>
                <c:pt idx="55">
                  <c:v>43908</c:v>
                </c:pt>
                <c:pt idx="56">
                  <c:v>43909</c:v>
                </c:pt>
                <c:pt idx="57">
                  <c:v>43910</c:v>
                </c:pt>
                <c:pt idx="58">
                  <c:v>43913</c:v>
                </c:pt>
                <c:pt idx="59">
                  <c:v>43914</c:v>
                </c:pt>
                <c:pt idx="60">
                  <c:v>43915</c:v>
                </c:pt>
                <c:pt idx="61">
                  <c:v>43916</c:v>
                </c:pt>
                <c:pt idx="62">
                  <c:v>43917</c:v>
                </c:pt>
                <c:pt idx="63">
                  <c:v>43920</c:v>
                </c:pt>
                <c:pt idx="64">
                  <c:v>43921</c:v>
                </c:pt>
                <c:pt idx="65">
                  <c:v>43922</c:v>
                </c:pt>
                <c:pt idx="66">
                  <c:v>43923</c:v>
                </c:pt>
                <c:pt idx="67">
                  <c:v>43924</c:v>
                </c:pt>
                <c:pt idx="68">
                  <c:v>43927</c:v>
                </c:pt>
                <c:pt idx="69">
                  <c:v>43928</c:v>
                </c:pt>
                <c:pt idx="70">
                  <c:v>43929</c:v>
                </c:pt>
                <c:pt idx="71">
                  <c:v>43930</c:v>
                </c:pt>
                <c:pt idx="72">
                  <c:v>43931</c:v>
                </c:pt>
                <c:pt idx="73">
                  <c:v>43934</c:v>
                </c:pt>
                <c:pt idx="74">
                  <c:v>43935</c:v>
                </c:pt>
                <c:pt idx="75">
                  <c:v>43936</c:v>
                </c:pt>
                <c:pt idx="76">
                  <c:v>43937</c:v>
                </c:pt>
                <c:pt idx="77">
                  <c:v>43938</c:v>
                </c:pt>
                <c:pt idx="78">
                  <c:v>43941</c:v>
                </c:pt>
                <c:pt idx="79">
                  <c:v>43942</c:v>
                </c:pt>
                <c:pt idx="80">
                  <c:v>43943</c:v>
                </c:pt>
                <c:pt idx="81">
                  <c:v>43944</c:v>
                </c:pt>
                <c:pt idx="82">
                  <c:v>43945</c:v>
                </c:pt>
                <c:pt idx="83">
                  <c:v>43948</c:v>
                </c:pt>
                <c:pt idx="84">
                  <c:v>43949</c:v>
                </c:pt>
                <c:pt idx="85">
                  <c:v>43950</c:v>
                </c:pt>
                <c:pt idx="86">
                  <c:v>43951</c:v>
                </c:pt>
                <c:pt idx="87">
                  <c:v>43952</c:v>
                </c:pt>
                <c:pt idx="88">
                  <c:v>43955</c:v>
                </c:pt>
                <c:pt idx="89">
                  <c:v>43956</c:v>
                </c:pt>
                <c:pt idx="90">
                  <c:v>43957</c:v>
                </c:pt>
                <c:pt idx="91">
                  <c:v>43958</c:v>
                </c:pt>
                <c:pt idx="92">
                  <c:v>43959</c:v>
                </c:pt>
                <c:pt idx="93">
                  <c:v>43962</c:v>
                </c:pt>
                <c:pt idx="94">
                  <c:v>43963</c:v>
                </c:pt>
                <c:pt idx="95">
                  <c:v>43964</c:v>
                </c:pt>
                <c:pt idx="96">
                  <c:v>43965</c:v>
                </c:pt>
                <c:pt idx="97">
                  <c:v>43966</c:v>
                </c:pt>
                <c:pt idx="98">
                  <c:v>43969</c:v>
                </c:pt>
                <c:pt idx="99">
                  <c:v>43970</c:v>
                </c:pt>
                <c:pt idx="100">
                  <c:v>43971</c:v>
                </c:pt>
                <c:pt idx="101">
                  <c:v>43972</c:v>
                </c:pt>
                <c:pt idx="102">
                  <c:v>43973</c:v>
                </c:pt>
                <c:pt idx="103">
                  <c:v>43976</c:v>
                </c:pt>
                <c:pt idx="104">
                  <c:v>43977</c:v>
                </c:pt>
                <c:pt idx="105">
                  <c:v>43978</c:v>
                </c:pt>
                <c:pt idx="106">
                  <c:v>43979</c:v>
                </c:pt>
                <c:pt idx="107">
                  <c:v>43980</c:v>
                </c:pt>
                <c:pt idx="108">
                  <c:v>43983</c:v>
                </c:pt>
                <c:pt idx="109">
                  <c:v>43984</c:v>
                </c:pt>
                <c:pt idx="110">
                  <c:v>43985</c:v>
                </c:pt>
                <c:pt idx="111">
                  <c:v>43986</c:v>
                </c:pt>
                <c:pt idx="112">
                  <c:v>43987</c:v>
                </c:pt>
                <c:pt idx="113">
                  <c:v>43990</c:v>
                </c:pt>
                <c:pt idx="114">
                  <c:v>43991</c:v>
                </c:pt>
                <c:pt idx="115">
                  <c:v>43992</c:v>
                </c:pt>
                <c:pt idx="116">
                  <c:v>43993</c:v>
                </c:pt>
                <c:pt idx="117">
                  <c:v>43994</c:v>
                </c:pt>
                <c:pt idx="118">
                  <c:v>43997</c:v>
                </c:pt>
                <c:pt idx="119">
                  <c:v>43998</c:v>
                </c:pt>
                <c:pt idx="120">
                  <c:v>43999</c:v>
                </c:pt>
                <c:pt idx="121">
                  <c:v>44000</c:v>
                </c:pt>
                <c:pt idx="122">
                  <c:v>44001</c:v>
                </c:pt>
                <c:pt idx="123">
                  <c:v>44004</c:v>
                </c:pt>
                <c:pt idx="124">
                  <c:v>44005</c:v>
                </c:pt>
                <c:pt idx="125">
                  <c:v>44006</c:v>
                </c:pt>
                <c:pt idx="126">
                  <c:v>44007</c:v>
                </c:pt>
                <c:pt idx="127">
                  <c:v>44008</c:v>
                </c:pt>
                <c:pt idx="128">
                  <c:v>44011</c:v>
                </c:pt>
                <c:pt idx="129">
                  <c:v>44012</c:v>
                </c:pt>
                <c:pt idx="130">
                  <c:v>44013</c:v>
                </c:pt>
                <c:pt idx="131">
                  <c:v>44014</c:v>
                </c:pt>
                <c:pt idx="132">
                  <c:v>44015</c:v>
                </c:pt>
                <c:pt idx="133">
                  <c:v>44018</c:v>
                </c:pt>
                <c:pt idx="134">
                  <c:v>44019</c:v>
                </c:pt>
                <c:pt idx="135">
                  <c:v>44020</c:v>
                </c:pt>
                <c:pt idx="136">
                  <c:v>44021</c:v>
                </c:pt>
                <c:pt idx="137">
                  <c:v>44022</c:v>
                </c:pt>
                <c:pt idx="138">
                  <c:v>44025</c:v>
                </c:pt>
                <c:pt idx="139">
                  <c:v>44026</c:v>
                </c:pt>
                <c:pt idx="140">
                  <c:v>44027</c:v>
                </c:pt>
                <c:pt idx="141">
                  <c:v>44028</c:v>
                </c:pt>
                <c:pt idx="142">
                  <c:v>44029</c:v>
                </c:pt>
                <c:pt idx="143">
                  <c:v>44032</c:v>
                </c:pt>
                <c:pt idx="144">
                  <c:v>44033</c:v>
                </c:pt>
                <c:pt idx="145">
                  <c:v>44034</c:v>
                </c:pt>
                <c:pt idx="146">
                  <c:v>44035</c:v>
                </c:pt>
                <c:pt idx="147">
                  <c:v>44036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44046</c:v>
                </c:pt>
                <c:pt idx="154">
                  <c:v>44047</c:v>
                </c:pt>
                <c:pt idx="155">
                  <c:v>44048</c:v>
                </c:pt>
                <c:pt idx="156">
                  <c:v>44049</c:v>
                </c:pt>
                <c:pt idx="157">
                  <c:v>44050</c:v>
                </c:pt>
                <c:pt idx="158">
                  <c:v>44053</c:v>
                </c:pt>
                <c:pt idx="159">
                  <c:v>44054</c:v>
                </c:pt>
                <c:pt idx="160">
                  <c:v>44055</c:v>
                </c:pt>
                <c:pt idx="161">
                  <c:v>44056</c:v>
                </c:pt>
                <c:pt idx="162">
                  <c:v>44057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44067</c:v>
                </c:pt>
                <c:pt idx="169">
                  <c:v>44068</c:v>
                </c:pt>
                <c:pt idx="170">
                  <c:v>44069</c:v>
                </c:pt>
                <c:pt idx="171">
                  <c:v>44070</c:v>
                </c:pt>
                <c:pt idx="172">
                  <c:v>44071</c:v>
                </c:pt>
                <c:pt idx="173">
                  <c:v>44074</c:v>
                </c:pt>
                <c:pt idx="174">
                  <c:v>44075</c:v>
                </c:pt>
                <c:pt idx="175">
                  <c:v>44076</c:v>
                </c:pt>
                <c:pt idx="176">
                  <c:v>44077</c:v>
                </c:pt>
                <c:pt idx="177">
                  <c:v>44078</c:v>
                </c:pt>
                <c:pt idx="178">
                  <c:v>44081</c:v>
                </c:pt>
                <c:pt idx="179">
                  <c:v>44082</c:v>
                </c:pt>
                <c:pt idx="180">
                  <c:v>44083</c:v>
                </c:pt>
                <c:pt idx="181">
                  <c:v>44084</c:v>
                </c:pt>
                <c:pt idx="182">
                  <c:v>44085</c:v>
                </c:pt>
                <c:pt idx="183">
                  <c:v>44088</c:v>
                </c:pt>
                <c:pt idx="184">
                  <c:v>44089</c:v>
                </c:pt>
                <c:pt idx="185">
                  <c:v>44090</c:v>
                </c:pt>
                <c:pt idx="186">
                  <c:v>44091</c:v>
                </c:pt>
                <c:pt idx="187">
                  <c:v>44092</c:v>
                </c:pt>
                <c:pt idx="188">
                  <c:v>44095</c:v>
                </c:pt>
                <c:pt idx="189">
                  <c:v>44096</c:v>
                </c:pt>
                <c:pt idx="190">
                  <c:v>44097</c:v>
                </c:pt>
                <c:pt idx="191">
                  <c:v>44098</c:v>
                </c:pt>
                <c:pt idx="192">
                  <c:v>44099</c:v>
                </c:pt>
                <c:pt idx="193">
                  <c:v>44102</c:v>
                </c:pt>
                <c:pt idx="194">
                  <c:v>44103</c:v>
                </c:pt>
                <c:pt idx="195">
                  <c:v>44104</c:v>
                </c:pt>
                <c:pt idx="196">
                  <c:v>44105</c:v>
                </c:pt>
                <c:pt idx="197">
                  <c:v>44106</c:v>
                </c:pt>
                <c:pt idx="198">
                  <c:v>44109</c:v>
                </c:pt>
                <c:pt idx="199">
                  <c:v>44110</c:v>
                </c:pt>
                <c:pt idx="200">
                  <c:v>44111</c:v>
                </c:pt>
                <c:pt idx="201">
                  <c:v>44112</c:v>
                </c:pt>
                <c:pt idx="202">
                  <c:v>44113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44123</c:v>
                </c:pt>
                <c:pt idx="209">
                  <c:v>44124</c:v>
                </c:pt>
                <c:pt idx="210">
                  <c:v>44125</c:v>
                </c:pt>
                <c:pt idx="211">
                  <c:v>44126</c:v>
                </c:pt>
                <c:pt idx="212">
                  <c:v>44127</c:v>
                </c:pt>
                <c:pt idx="213">
                  <c:v>44130</c:v>
                </c:pt>
                <c:pt idx="214">
                  <c:v>44131</c:v>
                </c:pt>
                <c:pt idx="215">
                  <c:v>44132</c:v>
                </c:pt>
                <c:pt idx="216">
                  <c:v>44133</c:v>
                </c:pt>
                <c:pt idx="217">
                  <c:v>44134</c:v>
                </c:pt>
                <c:pt idx="218">
                  <c:v>44137</c:v>
                </c:pt>
                <c:pt idx="219">
                  <c:v>44138</c:v>
                </c:pt>
                <c:pt idx="220">
                  <c:v>44139</c:v>
                </c:pt>
                <c:pt idx="221">
                  <c:v>44140</c:v>
                </c:pt>
                <c:pt idx="222">
                  <c:v>44141</c:v>
                </c:pt>
                <c:pt idx="223">
                  <c:v>44144</c:v>
                </c:pt>
                <c:pt idx="224">
                  <c:v>44145</c:v>
                </c:pt>
                <c:pt idx="225">
                  <c:v>44146</c:v>
                </c:pt>
                <c:pt idx="226">
                  <c:v>44147</c:v>
                </c:pt>
                <c:pt idx="227">
                  <c:v>44148</c:v>
                </c:pt>
                <c:pt idx="228">
                  <c:v>44151</c:v>
                </c:pt>
                <c:pt idx="229">
                  <c:v>44152</c:v>
                </c:pt>
                <c:pt idx="230">
                  <c:v>44153</c:v>
                </c:pt>
                <c:pt idx="231">
                  <c:v>44154</c:v>
                </c:pt>
                <c:pt idx="232">
                  <c:v>44155</c:v>
                </c:pt>
                <c:pt idx="233">
                  <c:v>44158</c:v>
                </c:pt>
                <c:pt idx="234">
                  <c:v>44159</c:v>
                </c:pt>
                <c:pt idx="235">
                  <c:v>44160</c:v>
                </c:pt>
                <c:pt idx="236">
                  <c:v>44161</c:v>
                </c:pt>
                <c:pt idx="237">
                  <c:v>44162</c:v>
                </c:pt>
                <c:pt idx="238">
                  <c:v>44165</c:v>
                </c:pt>
                <c:pt idx="239">
                  <c:v>44166</c:v>
                </c:pt>
                <c:pt idx="240">
                  <c:v>44167</c:v>
                </c:pt>
                <c:pt idx="241">
                  <c:v>44168</c:v>
                </c:pt>
                <c:pt idx="242">
                  <c:v>44169</c:v>
                </c:pt>
                <c:pt idx="243">
                  <c:v>44172</c:v>
                </c:pt>
                <c:pt idx="244">
                  <c:v>44173</c:v>
                </c:pt>
                <c:pt idx="245">
                  <c:v>44174</c:v>
                </c:pt>
                <c:pt idx="246">
                  <c:v>44175</c:v>
                </c:pt>
                <c:pt idx="247">
                  <c:v>44176</c:v>
                </c:pt>
                <c:pt idx="248">
                  <c:v>44179</c:v>
                </c:pt>
                <c:pt idx="249">
                  <c:v>44180</c:v>
                </c:pt>
                <c:pt idx="250">
                  <c:v>44181</c:v>
                </c:pt>
                <c:pt idx="251">
                  <c:v>44182</c:v>
                </c:pt>
                <c:pt idx="252">
                  <c:v>44183</c:v>
                </c:pt>
                <c:pt idx="253">
                  <c:v>44186</c:v>
                </c:pt>
                <c:pt idx="254">
                  <c:v>44187</c:v>
                </c:pt>
                <c:pt idx="255">
                  <c:v>44188</c:v>
                </c:pt>
                <c:pt idx="256">
                  <c:v>44189</c:v>
                </c:pt>
                <c:pt idx="257">
                  <c:v>44190</c:v>
                </c:pt>
                <c:pt idx="258">
                  <c:v>44193</c:v>
                </c:pt>
                <c:pt idx="259">
                  <c:v>44194</c:v>
                </c:pt>
                <c:pt idx="260">
                  <c:v>44195</c:v>
                </c:pt>
                <c:pt idx="261">
                  <c:v>44196</c:v>
                </c:pt>
                <c:pt idx="262">
                  <c:v>44197</c:v>
                </c:pt>
                <c:pt idx="263">
                  <c:v>44200</c:v>
                </c:pt>
                <c:pt idx="264">
                  <c:v>44201</c:v>
                </c:pt>
                <c:pt idx="265">
                  <c:v>44202</c:v>
                </c:pt>
                <c:pt idx="266">
                  <c:v>44203</c:v>
                </c:pt>
                <c:pt idx="267">
                  <c:v>44204</c:v>
                </c:pt>
                <c:pt idx="268">
                  <c:v>44207</c:v>
                </c:pt>
                <c:pt idx="269">
                  <c:v>44208</c:v>
                </c:pt>
                <c:pt idx="270">
                  <c:v>44209</c:v>
                </c:pt>
                <c:pt idx="271">
                  <c:v>44210</c:v>
                </c:pt>
                <c:pt idx="272">
                  <c:v>44211</c:v>
                </c:pt>
                <c:pt idx="273">
                  <c:v>44214</c:v>
                </c:pt>
                <c:pt idx="274">
                  <c:v>44215</c:v>
                </c:pt>
                <c:pt idx="275">
                  <c:v>44216</c:v>
                </c:pt>
                <c:pt idx="276">
                  <c:v>44217</c:v>
                </c:pt>
                <c:pt idx="277">
                  <c:v>44218</c:v>
                </c:pt>
                <c:pt idx="278">
                  <c:v>44221</c:v>
                </c:pt>
                <c:pt idx="279">
                  <c:v>44222</c:v>
                </c:pt>
                <c:pt idx="280">
                  <c:v>44223</c:v>
                </c:pt>
                <c:pt idx="281">
                  <c:v>44224</c:v>
                </c:pt>
                <c:pt idx="282">
                  <c:v>44225</c:v>
                </c:pt>
                <c:pt idx="283">
                  <c:v>44228</c:v>
                </c:pt>
                <c:pt idx="284">
                  <c:v>44229</c:v>
                </c:pt>
                <c:pt idx="285">
                  <c:v>44230</c:v>
                </c:pt>
                <c:pt idx="286">
                  <c:v>44231</c:v>
                </c:pt>
                <c:pt idx="287">
                  <c:v>44232</c:v>
                </c:pt>
                <c:pt idx="288">
                  <c:v>44235</c:v>
                </c:pt>
                <c:pt idx="289">
                  <c:v>44236</c:v>
                </c:pt>
                <c:pt idx="290">
                  <c:v>44237</c:v>
                </c:pt>
                <c:pt idx="291">
                  <c:v>44238</c:v>
                </c:pt>
                <c:pt idx="292">
                  <c:v>44239</c:v>
                </c:pt>
                <c:pt idx="293">
                  <c:v>44242</c:v>
                </c:pt>
                <c:pt idx="294">
                  <c:v>44243</c:v>
                </c:pt>
                <c:pt idx="295">
                  <c:v>44244</c:v>
                </c:pt>
                <c:pt idx="296">
                  <c:v>44245</c:v>
                </c:pt>
                <c:pt idx="297">
                  <c:v>44246</c:v>
                </c:pt>
                <c:pt idx="298">
                  <c:v>44249</c:v>
                </c:pt>
                <c:pt idx="299">
                  <c:v>44250</c:v>
                </c:pt>
                <c:pt idx="300">
                  <c:v>44251</c:v>
                </c:pt>
                <c:pt idx="301">
                  <c:v>44252</c:v>
                </c:pt>
                <c:pt idx="302">
                  <c:v>44253</c:v>
                </c:pt>
                <c:pt idx="303">
                  <c:v>44256</c:v>
                </c:pt>
                <c:pt idx="304">
                  <c:v>44257</c:v>
                </c:pt>
                <c:pt idx="305">
                  <c:v>44258</c:v>
                </c:pt>
                <c:pt idx="306">
                  <c:v>44259</c:v>
                </c:pt>
                <c:pt idx="307">
                  <c:v>44260</c:v>
                </c:pt>
                <c:pt idx="308">
                  <c:v>44263</c:v>
                </c:pt>
                <c:pt idx="309">
                  <c:v>44264</c:v>
                </c:pt>
                <c:pt idx="310">
                  <c:v>44265</c:v>
                </c:pt>
                <c:pt idx="311">
                  <c:v>44266</c:v>
                </c:pt>
                <c:pt idx="312">
                  <c:v>44267</c:v>
                </c:pt>
                <c:pt idx="313">
                  <c:v>44270</c:v>
                </c:pt>
                <c:pt idx="314">
                  <c:v>44271</c:v>
                </c:pt>
                <c:pt idx="315">
                  <c:v>44272</c:v>
                </c:pt>
                <c:pt idx="316">
                  <c:v>44273</c:v>
                </c:pt>
                <c:pt idx="317">
                  <c:v>44274</c:v>
                </c:pt>
                <c:pt idx="318">
                  <c:v>44277</c:v>
                </c:pt>
                <c:pt idx="319">
                  <c:v>44278</c:v>
                </c:pt>
                <c:pt idx="320">
                  <c:v>44279</c:v>
                </c:pt>
                <c:pt idx="321">
                  <c:v>44280</c:v>
                </c:pt>
                <c:pt idx="322">
                  <c:v>44281</c:v>
                </c:pt>
                <c:pt idx="323">
                  <c:v>44284</c:v>
                </c:pt>
                <c:pt idx="324">
                  <c:v>44285</c:v>
                </c:pt>
                <c:pt idx="325">
                  <c:v>44286</c:v>
                </c:pt>
                <c:pt idx="326">
                  <c:v>44287</c:v>
                </c:pt>
                <c:pt idx="327">
                  <c:v>44288</c:v>
                </c:pt>
                <c:pt idx="328">
                  <c:v>44291</c:v>
                </c:pt>
                <c:pt idx="329">
                  <c:v>44292</c:v>
                </c:pt>
                <c:pt idx="330">
                  <c:v>44293</c:v>
                </c:pt>
                <c:pt idx="331">
                  <c:v>44294</c:v>
                </c:pt>
                <c:pt idx="332">
                  <c:v>44295</c:v>
                </c:pt>
                <c:pt idx="333">
                  <c:v>44298</c:v>
                </c:pt>
                <c:pt idx="334">
                  <c:v>44299</c:v>
                </c:pt>
                <c:pt idx="335">
                  <c:v>44300</c:v>
                </c:pt>
                <c:pt idx="336">
                  <c:v>44301</c:v>
                </c:pt>
                <c:pt idx="337">
                  <c:v>44302</c:v>
                </c:pt>
                <c:pt idx="338">
                  <c:v>44305</c:v>
                </c:pt>
                <c:pt idx="339">
                  <c:v>44306</c:v>
                </c:pt>
                <c:pt idx="340">
                  <c:v>44307</c:v>
                </c:pt>
                <c:pt idx="341">
                  <c:v>44308</c:v>
                </c:pt>
                <c:pt idx="342">
                  <c:v>44309</c:v>
                </c:pt>
                <c:pt idx="343">
                  <c:v>44312</c:v>
                </c:pt>
                <c:pt idx="344">
                  <c:v>44313</c:v>
                </c:pt>
                <c:pt idx="345">
                  <c:v>44314</c:v>
                </c:pt>
                <c:pt idx="346">
                  <c:v>44315</c:v>
                </c:pt>
                <c:pt idx="347">
                  <c:v>44316</c:v>
                </c:pt>
                <c:pt idx="348">
                  <c:v>44319</c:v>
                </c:pt>
                <c:pt idx="349">
                  <c:v>44320</c:v>
                </c:pt>
                <c:pt idx="350">
                  <c:v>44321</c:v>
                </c:pt>
                <c:pt idx="351">
                  <c:v>44322</c:v>
                </c:pt>
                <c:pt idx="352">
                  <c:v>44323</c:v>
                </c:pt>
                <c:pt idx="353">
                  <c:v>44326</c:v>
                </c:pt>
                <c:pt idx="354">
                  <c:v>44327</c:v>
                </c:pt>
                <c:pt idx="355">
                  <c:v>44328</c:v>
                </c:pt>
                <c:pt idx="356">
                  <c:v>44329</c:v>
                </c:pt>
                <c:pt idx="357">
                  <c:v>44330</c:v>
                </c:pt>
                <c:pt idx="358">
                  <c:v>44333</c:v>
                </c:pt>
                <c:pt idx="359">
                  <c:v>44334</c:v>
                </c:pt>
                <c:pt idx="360">
                  <c:v>44335</c:v>
                </c:pt>
                <c:pt idx="361">
                  <c:v>44336</c:v>
                </c:pt>
                <c:pt idx="362">
                  <c:v>44337</c:v>
                </c:pt>
                <c:pt idx="363">
                  <c:v>44340</c:v>
                </c:pt>
                <c:pt idx="364">
                  <c:v>44341</c:v>
                </c:pt>
                <c:pt idx="365">
                  <c:v>44342</c:v>
                </c:pt>
                <c:pt idx="366">
                  <c:v>44343</c:v>
                </c:pt>
                <c:pt idx="367">
                  <c:v>44344</c:v>
                </c:pt>
                <c:pt idx="368">
                  <c:v>44347</c:v>
                </c:pt>
                <c:pt idx="369">
                  <c:v>44348</c:v>
                </c:pt>
                <c:pt idx="370">
                  <c:v>44349</c:v>
                </c:pt>
                <c:pt idx="371">
                  <c:v>44350</c:v>
                </c:pt>
                <c:pt idx="372">
                  <c:v>44351</c:v>
                </c:pt>
                <c:pt idx="373">
                  <c:v>44354</c:v>
                </c:pt>
                <c:pt idx="374">
                  <c:v>44355</c:v>
                </c:pt>
                <c:pt idx="375">
                  <c:v>44356</c:v>
                </c:pt>
                <c:pt idx="376">
                  <c:v>44357</c:v>
                </c:pt>
                <c:pt idx="377">
                  <c:v>44358</c:v>
                </c:pt>
                <c:pt idx="378">
                  <c:v>44361</c:v>
                </c:pt>
                <c:pt idx="379">
                  <c:v>44362</c:v>
                </c:pt>
                <c:pt idx="380">
                  <c:v>44363</c:v>
                </c:pt>
                <c:pt idx="381">
                  <c:v>44364</c:v>
                </c:pt>
                <c:pt idx="382">
                  <c:v>44365</c:v>
                </c:pt>
                <c:pt idx="383">
                  <c:v>44368</c:v>
                </c:pt>
                <c:pt idx="384">
                  <c:v>44369</c:v>
                </c:pt>
                <c:pt idx="385">
                  <c:v>44370</c:v>
                </c:pt>
                <c:pt idx="386">
                  <c:v>44371</c:v>
                </c:pt>
                <c:pt idx="387">
                  <c:v>44372</c:v>
                </c:pt>
                <c:pt idx="388">
                  <c:v>44375</c:v>
                </c:pt>
                <c:pt idx="389">
                  <c:v>44376</c:v>
                </c:pt>
                <c:pt idx="390">
                  <c:v>44377</c:v>
                </c:pt>
                <c:pt idx="391">
                  <c:v>44378</c:v>
                </c:pt>
                <c:pt idx="392">
                  <c:v>44379</c:v>
                </c:pt>
                <c:pt idx="393">
                  <c:v>44382</c:v>
                </c:pt>
                <c:pt idx="394">
                  <c:v>44383</c:v>
                </c:pt>
                <c:pt idx="395">
                  <c:v>44384</c:v>
                </c:pt>
                <c:pt idx="396">
                  <c:v>44385</c:v>
                </c:pt>
                <c:pt idx="397">
                  <c:v>44386</c:v>
                </c:pt>
                <c:pt idx="398">
                  <c:v>44389</c:v>
                </c:pt>
                <c:pt idx="399">
                  <c:v>44390</c:v>
                </c:pt>
                <c:pt idx="400">
                  <c:v>44391</c:v>
                </c:pt>
                <c:pt idx="401">
                  <c:v>44392</c:v>
                </c:pt>
                <c:pt idx="402">
                  <c:v>44393</c:v>
                </c:pt>
                <c:pt idx="403">
                  <c:v>44396</c:v>
                </c:pt>
                <c:pt idx="404">
                  <c:v>44397</c:v>
                </c:pt>
                <c:pt idx="405">
                  <c:v>44398</c:v>
                </c:pt>
                <c:pt idx="406">
                  <c:v>44399</c:v>
                </c:pt>
                <c:pt idx="407">
                  <c:v>44400</c:v>
                </c:pt>
                <c:pt idx="408">
                  <c:v>44403</c:v>
                </c:pt>
                <c:pt idx="409">
                  <c:v>44404</c:v>
                </c:pt>
                <c:pt idx="410">
                  <c:v>44405</c:v>
                </c:pt>
                <c:pt idx="411">
                  <c:v>44406</c:v>
                </c:pt>
                <c:pt idx="412">
                  <c:v>44407</c:v>
                </c:pt>
                <c:pt idx="413">
                  <c:v>44410</c:v>
                </c:pt>
                <c:pt idx="414">
                  <c:v>44411</c:v>
                </c:pt>
                <c:pt idx="415">
                  <c:v>44412</c:v>
                </c:pt>
                <c:pt idx="416">
                  <c:v>44413</c:v>
                </c:pt>
                <c:pt idx="417">
                  <c:v>44414</c:v>
                </c:pt>
                <c:pt idx="418">
                  <c:v>44417</c:v>
                </c:pt>
                <c:pt idx="419">
                  <c:v>44418</c:v>
                </c:pt>
                <c:pt idx="420">
                  <c:v>44419</c:v>
                </c:pt>
                <c:pt idx="421">
                  <c:v>44420</c:v>
                </c:pt>
                <c:pt idx="422">
                  <c:v>44421</c:v>
                </c:pt>
                <c:pt idx="423">
                  <c:v>44424</c:v>
                </c:pt>
                <c:pt idx="424">
                  <c:v>44425</c:v>
                </c:pt>
                <c:pt idx="425">
                  <c:v>44426</c:v>
                </c:pt>
                <c:pt idx="426">
                  <c:v>44427</c:v>
                </c:pt>
                <c:pt idx="427">
                  <c:v>44428</c:v>
                </c:pt>
                <c:pt idx="428">
                  <c:v>44431</c:v>
                </c:pt>
                <c:pt idx="429">
                  <c:v>44432</c:v>
                </c:pt>
                <c:pt idx="430">
                  <c:v>44433</c:v>
                </c:pt>
                <c:pt idx="431">
                  <c:v>44434</c:v>
                </c:pt>
                <c:pt idx="432">
                  <c:v>44435</c:v>
                </c:pt>
                <c:pt idx="433">
                  <c:v>44438</c:v>
                </c:pt>
                <c:pt idx="434">
                  <c:v>44439</c:v>
                </c:pt>
                <c:pt idx="435">
                  <c:v>44440</c:v>
                </c:pt>
                <c:pt idx="436">
                  <c:v>44441</c:v>
                </c:pt>
                <c:pt idx="437">
                  <c:v>44442</c:v>
                </c:pt>
                <c:pt idx="438">
                  <c:v>44445</c:v>
                </c:pt>
                <c:pt idx="439">
                  <c:v>44446</c:v>
                </c:pt>
                <c:pt idx="440">
                  <c:v>44447</c:v>
                </c:pt>
                <c:pt idx="441">
                  <c:v>44448</c:v>
                </c:pt>
                <c:pt idx="442">
                  <c:v>44449</c:v>
                </c:pt>
                <c:pt idx="443">
                  <c:v>44452</c:v>
                </c:pt>
                <c:pt idx="444">
                  <c:v>44453</c:v>
                </c:pt>
                <c:pt idx="445">
                  <c:v>44454</c:v>
                </c:pt>
                <c:pt idx="446">
                  <c:v>44455</c:v>
                </c:pt>
                <c:pt idx="447">
                  <c:v>44456</c:v>
                </c:pt>
                <c:pt idx="448">
                  <c:v>44459</c:v>
                </c:pt>
                <c:pt idx="449">
                  <c:v>44460</c:v>
                </c:pt>
                <c:pt idx="450">
                  <c:v>44461</c:v>
                </c:pt>
                <c:pt idx="451">
                  <c:v>44462</c:v>
                </c:pt>
                <c:pt idx="452">
                  <c:v>44463</c:v>
                </c:pt>
                <c:pt idx="453">
                  <c:v>44466</c:v>
                </c:pt>
                <c:pt idx="454">
                  <c:v>44467</c:v>
                </c:pt>
                <c:pt idx="455">
                  <c:v>44468</c:v>
                </c:pt>
                <c:pt idx="456">
                  <c:v>44469</c:v>
                </c:pt>
                <c:pt idx="457">
                  <c:v>44470</c:v>
                </c:pt>
                <c:pt idx="458">
                  <c:v>44473</c:v>
                </c:pt>
                <c:pt idx="459">
                  <c:v>44474</c:v>
                </c:pt>
                <c:pt idx="460">
                  <c:v>44475</c:v>
                </c:pt>
                <c:pt idx="461">
                  <c:v>44476</c:v>
                </c:pt>
                <c:pt idx="462">
                  <c:v>44477</c:v>
                </c:pt>
                <c:pt idx="463">
                  <c:v>44480</c:v>
                </c:pt>
                <c:pt idx="464">
                  <c:v>44481</c:v>
                </c:pt>
                <c:pt idx="465">
                  <c:v>44482</c:v>
                </c:pt>
                <c:pt idx="466">
                  <c:v>44483</c:v>
                </c:pt>
                <c:pt idx="467">
                  <c:v>44484</c:v>
                </c:pt>
                <c:pt idx="468">
                  <c:v>44487</c:v>
                </c:pt>
                <c:pt idx="469">
                  <c:v>44488</c:v>
                </c:pt>
                <c:pt idx="470">
                  <c:v>44489</c:v>
                </c:pt>
                <c:pt idx="471">
                  <c:v>44490</c:v>
                </c:pt>
                <c:pt idx="472">
                  <c:v>44491</c:v>
                </c:pt>
                <c:pt idx="473">
                  <c:v>44494</c:v>
                </c:pt>
                <c:pt idx="474">
                  <c:v>44495</c:v>
                </c:pt>
                <c:pt idx="475">
                  <c:v>44496</c:v>
                </c:pt>
                <c:pt idx="476">
                  <c:v>44497</c:v>
                </c:pt>
                <c:pt idx="477">
                  <c:v>44498</c:v>
                </c:pt>
                <c:pt idx="478">
                  <c:v>44501</c:v>
                </c:pt>
                <c:pt idx="479">
                  <c:v>44502</c:v>
                </c:pt>
                <c:pt idx="480">
                  <c:v>44503</c:v>
                </c:pt>
                <c:pt idx="481">
                  <c:v>44504</c:v>
                </c:pt>
                <c:pt idx="482">
                  <c:v>44505</c:v>
                </c:pt>
                <c:pt idx="483">
                  <c:v>44508</c:v>
                </c:pt>
                <c:pt idx="484">
                  <c:v>44509</c:v>
                </c:pt>
                <c:pt idx="485">
                  <c:v>44510</c:v>
                </c:pt>
                <c:pt idx="486">
                  <c:v>44511</c:v>
                </c:pt>
                <c:pt idx="487">
                  <c:v>44512</c:v>
                </c:pt>
                <c:pt idx="488">
                  <c:v>44515</c:v>
                </c:pt>
                <c:pt idx="489">
                  <c:v>44516</c:v>
                </c:pt>
                <c:pt idx="490">
                  <c:v>44517</c:v>
                </c:pt>
                <c:pt idx="491">
                  <c:v>44518</c:v>
                </c:pt>
                <c:pt idx="492">
                  <c:v>44519</c:v>
                </c:pt>
                <c:pt idx="493">
                  <c:v>44522</c:v>
                </c:pt>
                <c:pt idx="494">
                  <c:v>44523</c:v>
                </c:pt>
                <c:pt idx="495">
                  <c:v>44524</c:v>
                </c:pt>
                <c:pt idx="496">
                  <c:v>44525</c:v>
                </c:pt>
                <c:pt idx="497">
                  <c:v>44526</c:v>
                </c:pt>
                <c:pt idx="498">
                  <c:v>44529</c:v>
                </c:pt>
                <c:pt idx="499">
                  <c:v>44530</c:v>
                </c:pt>
                <c:pt idx="500">
                  <c:v>44531</c:v>
                </c:pt>
                <c:pt idx="501">
                  <c:v>44532</c:v>
                </c:pt>
                <c:pt idx="502">
                  <c:v>44533</c:v>
                </c:pt>
                <c:pt idx="503">
                  <c:v>44536</c:v>
                </c:pt>
                <c:pt idx="504">
                  <c:v>44537</c:v>
                </c:pt>
                <c:pt idx="505">
                  <c:v>44538</c:v>
                </c:pt>
                <c:pt idx="506">
                  <c:v>44539</c:v>
                </c:pt>
                <c:pt idx="507">
                  <c:v>44540</c:v>
                </c:pt>
                <c:pt idx="508">
                  <c:v>44543</c:v>
                </c:pt>
                <c:pt idx="509">
                  <c:v>44544</c:v>
                </c:pt>
                <c:pt idx="510">
                  <c:v>44545</c:v>
                </c:pt>
                <c:pt idx="511">
                  <c:v>44546</c:v>
                </c:pt>
                <c:pt idx="512">
                  <c:v>44547</c:v>
                </c:pt>
                <c:pt idx="513">
                  <c:v>44550</c:v>
                </c:pt>
                <c:pt idx="514">
                  <c:v>44551</c:v>
                </c:pt>
                <c:pt idx="515">
                  <c:v>44552</c:v>
                </c:pt>
                <c:pt idx="516">
                  <c:v>44553</c:v>
                </c:pt>
                <c:pt idx="517">
                  <c:v>44554</c:v>
                </c:pt>
                <c:pt idx="518">
                  <c:v>44557</c:v>
                </c:pt>
                <c:pt idx="519">
                  <c:v>44558</c:v>
                </c:pt>
                <c:pt idx="520">
                  <c:v>44559</c:v>
                </c:pt>
                <c:pt idx="521">
                  <c:v>44560</c:v>
                </c:pt>
                <c:pt idx="522">
                  <c:v>44561</c:v>
                </c:pt>
                <c:pt idx="523">
                  <c:v>44564</c:v>
                </c:pt>
                <c:pt idx="524">
                  <c:v>44565</c:v>
                </c:pt>
                <c:pt idx="525">
                  <c:v>44566</c:v>
                </c:pt>
                <c:pt idx="526">
                  <c:v>44567</c:v>
                </c:pt>
                <c:pt idx="527">
                  <c:v>44568</c:v>
                </c:pt>
                <c:pt idx="528">
                  <c:v>44571</c:v>
                </c:pt>
                <c:pt idx="529">
                  <c:v>44572</c:v>
                </c:pt>
                <c:pt idx="530">
                  <c:v>44573</c:v>
                </c:pt>
                <c:pt idx="531">
                  <c:v>44574</c:v>
                </c:pt>
                <c:pt idx="532">
                  <c:v>44575</c:v>
                </c:pt>
                <c:pt idx="533">
                  <c:v>44578</c:v>
                </c:pt>
                <c:pt idx="534">
                  <c:v>44579</c:v>
                </c:pt>
                <c:pt idx="535">
                  <c:v>44580</c:v>
                </c:pt>
                <c:pt idx="536">
                  <c:v>44581</c:v>
                </c:pt>
                <c:pt idx="537">
                  <c:v>44582</c:v>
                </c:pt>
                <c:pt idx="538">
                  <c:v>44585</c:v>
                </c:pt>
                <c:pt idx="539">
                  <c:v>44586</c:v>
                </c:pt>
                <c:pt idx="540">
                  <c:v>44587</c:v>
                </c:pt>
                <c:pt idx="541">
                  <c:v>44588</c:v>
                </c:pt>
                <c:pt idx="542">
                  <c:v>44589</c:v>
                </c:pt>
                <c:pt idx="543">
                  <c:v>44592</c:v>
                </c:pt>
                <c:pt idx="544">
                  <c:v>44593</c:v>
                </c:pt>
                <c:pt idx="545">
                  <c:v>44594</c:v>
                </c:pt>
                <c:pt idx="546">
                  <c:v>44595</c:v>
                </c:pt>
                <c:pt idx="547">
                  <c:v>44596</c:v>
                </c:pt>
                <c:pt idx="548">
                  <c:v>44599</c:v>
                </c:pt>
                <c:pt idx="549">
                  <c:v>44600</c:v>
                </c:pt>
                <c:pt idx="550">
                  <c:v>44601</c:v>
                </c:pt>
                <c:pt idx="551">
                  <c:v>44602</c:v>
                </c:pt>
                <c:pt idx="552">
                  <c:v>44603</c:v>
                </c:pt>
                <c:pt idx="553">
                  <c:v>44606</c:v>
                </c:pt>
                <c:pt idx="554">
                  <c:v>44607</c:v>
                </c:pt>
                <c:pt idx="555">
                  <c:v>44608</c:v>
                </c:pt>
                <c:pt idx="556">
                  <c:v>44609</c:v>
                </c:pt>
                <c:pt idx="557">
                  <c:v>44610</c:v>
                </c:pt>
                <c:pt idx="558">
                  <c:v>44613</c:v>
                </c:pt>
                <c:pt idx="559">
                  <c:v>44614</c:v>
                </c:pt>
                <c:pt idx="560">
                  <c:v>44615</c:v>
                </c:pt>
                <c:pt idx="561">
                  <c:v>44616</c:v>
                </c:pt>
                <c:pt idx="562">
                  <c:v>44617</c:v>
                </c:pt>
                <c:pt idx="563">
                  <c:v>44620</c:v>
                </c:pt>
                <c:pt idx="564">
                  <c:v>44621</c:v>
                </c:pt>
                <c:pt idx="565">
                  <c:v>44622</c:v>
                </c:pt>
                <c:pt idx="566">
                  <c:v>44623</c:v>
                </c:pt>
                <c:pt idx="567">
                  <c:v>44624</c:v>
                </c:pt>
                <c:pt idx="568">
                  <c:v>44627</c:v>
                </c:pt>
                <c:pt idx="569">
                  <c:v>44628</c:v>
                </c:pt>
                <c:pt idx="570">
                  <c:v>44629</c:v>
                </c:pt>
                <c:pt idx="571">
                  <c:v>44630</c:v>
                </c:pt>
                <c:pt idx="572">
                  <c:v>44631</c:v>
                </c:pt>
                <c:pt idx="573">
                  <c:v>44634</c:v>
                </c:pt>
                <c:pt idx="574">
                  <c:v>44635</c:v>
                </c:pt>
                <c:pt idx="575">
                  <c:v>44636</c:v>
                </c:pt>
                <c:pt idx="576">
                  <c:v>44637</c:v>
                </c:pt>
                <c:pt idx="577">
                  <c:v>44638</c:v>
                </c:pt>
                <c:pt idx="578">
                  <c:v>44641</c:v>
                </c:pt>
                <c:pt idx="579">
                  <c:v>44642</c:v>
                </c:pt>
                <c:pt idx="580">
                  <c:v>44643</c:v>
                </c:pt>
                <c:pt idx="581">
                  <c:v>44644</c:v>
                </c:pt>
                <c:pt idx="582">
                  <c:v>44645</c:v>
                </c:pt>
                <c:pt idx="583">
                  <c:v>44648</c:v>
                </c:pt>
                <c:pt idx="584">
                  <c:v>44649</c:v>
                </c:pt>
                <c:pt idx="585">
                  <c:v>44650</c:v>
                </c:pt>
                <c:pt idx="586">
                  <c:v>44651</c:v>
                </c:pt>
                <c:pt idx="587">
                  <c:v>44652</c:v>
                </c:pt>
                <c:pt idx="588">
                  <c:v>44655</c:v>
                </c:pt>
                <c:pt idx="589">
                  <c:v>44656</c:v>
                </c:pt>
                <c:pt idx="590">
                  <c:v>44657</c:v>
                </c:pt>
                <c:pt idx="591">
                  <c:v>44658</c:v>
                </c:pt>
                <c:pt idx="592">
                  <c:v>44659</c:v>
                </c:pt>
                <c:pt idx="593">
                  <c:v>44662</c:v>
                </c:pt>
                <c:pt idx="594">
                  <c:v>44663</c:v>
                </c:pt>
                <c:pt idx="595">
                  <c:v>44664</c:v>
                </c:pt>
                <c:pt idx="596">
                  <c:v>44665</c:v>
                </c:pt>
                <c:pt idx="597">
                  <c:v>44666</c:v>
                </c:pt>
                <c:pt idx="598">
                  <c:v>44669</c:v>
                </c:pt>
                <c:pt idx="599">
                  <c:v>44670</c:v>
                </c:pt>
                <c:pt idx="600">
                  <c:v>44671</c:v>
                </c:pt>
                <c:pt idx="601">
                  <c:v>44672</c:v>
                </c:pt>
                <c:pt idx="602">
                  <c:v>44673</c:v>
                </c:pt>
                <c:pt idx="603">
                  <c:v>44676</c:v>
                </c:pt>
                <c:pt idx="604">
                  <c:v>44677</c:v>
                </c:pt>
                <c:pt idx="605">
                  <c:v>44678</c:v>
                </c:pt>
                <c:pt idx="606">
                  <c:v>44679</c:v>
                </c:pt>
                <c:pt idx="607">
                  <c:v>44680</c:v>
                </c:pt>
                <c:pt idx="608">
                  <c:v>44683</c:v>
                </c:pt>
                <c:pt idx="609">
                  <c:v>44684</c:v>
                </c:pt>
                <c:pt idx="610">
                  <c:v>44685</c:v>
                </c:pt>
                <c:pt idx="611">
                  <c:v>44686</c:v>
                </c:pt>
                <c:pt idx="612">
                  <c:v>44687</c:v>
                </c:pt>
                <c:pt idx="613">
                  <c:v>44690</c:v>
                </c:pt>
                <c:pt idx="614">
                  <c:v>44691</c:v>
                </c:pt>
                <c:pt idx="615">
                  <c:v>44692</c:v>
                </c:pt>
                <c:pt idx="616">
                  <c:v>44693</c:v>
                </c:pt>
                <c:pt idx="617">
                  <c:v>44694</c:v>
                </c:pt>
                <c:pt idx="618">
                  <c:v>44697</c:v>
                </c:pt>
                <c:pt idx="619">
                  <c:v>44698</c:v>
                </c:pt>
                <c:pt idx="620">
                  <c:v>44699</c:v>
                </c:pt>
                <c:pt idx="621">
                  <c:v>44700</c:v>
                </c:pt>
                <c:pt idx="622">
                  <c:v>44701</c:v>
                </c:pt>
                <c:pt idx="623">
                  <c:v>44704</c:v>
                </c:pt>
                <c:pt idx="624">
                  <c:v>44705</c:v>
                </c:pt>
                <c:pt idx="625">
                  <c:v>44706</c:v>
                </c:pt>
                <c:pt idx="626">
                  <c:v>44707</c:v>
                </c:pt>
                <c:pt idx="627">
                  <c:v>44708</c:v>
                </c:pt>
                <c:pt idx="628">
                  <c:v>44711</c:v>
                </c:pt>
                <c:pt idx="629">
                  <c:v>44712</c:v>
                </c:pt>
                <c:pt idx="630">
                  <c:v>44713</c:v>
                </c:pt>
                <c:pt idx="631">
                  <c:v>44714</c:v>
                </c:pt>
                <c:pt idx="632">
                  <c:v>44715</c:v>
                </c:pt>
                <c:pt idx="633">
                  <c:v>44718</c:v>
                </c:pt>
                <c:pt idx="634">
                  <c:v>44719</c:v>
                </c:pt>
                <c:pt idx="635">
                  <c:v>44720</c:v>
                </c:pt>
                <c:pt idx="636">
                  <c:v>44721</c:v>
                </c:pt>
                <c:pt idx="637">
                  <c:v>44722</c:v>
                </c:pt>
                <c:pt idx="638">
                  <c:v>44725</c:v>
                </c:pt>
                <c:pt idx="639">
                  <c:v>44726</c:v>
                </c:pt>
                <c:pt idx="640">
                  <c:v>44727</c:v>
                </c:pt>
                <c:pt idx="641">
                  <c:v>44728</c:v>
                </c:pt>
              </c:numCache>
            </c:numRef>
          </c:cat>
          <c:val>
            <c:numRef>
              <c:f>'Gas e petrolio'!$C$3:$C$644</c:f>
              <c:numCache>
                <c:formatCode>0.00</c:formatCode>
                <c:ptCount val="642"/>
                <c:pt idx="0">
                  <c:v>1.1224982320652845</c:v>
                </c:pt>
                <c:pt idx="1">
                  <c:v>1.1200967763614775</c:v>
                </c:pt>
                <c:pt idx="2">
                  <c:v>1.1164950985865172</c:v>
                </c:pt>
                <c:pt idx="3">
                  <c:v>1.1189437171310281</c:v>
                </c:pt>
                <c:pt idx="4">
                  <c:v>1.1141440588268063</c:v>
                </c:pt>
                <c:pt idx="5">
                  <c:v>1.1119512520571098</c:v>
                </c:pt>
                <c:pt idx="6">
                  <c:v>1.1102475852115021</c:v>
                </c:pt>
                <c:pt idx="7">
                  <c:v>1.1113457285426924</c:v>
                </c:pt>
                <c:pt idx="8">
                  <c:v>1.1133997661860491</c:v>
                </c:pt>
                <c:pt idx="9">
                  <c:v>1.1121491169536011</c:v>
                </c:pt>
                <c:pt idx="10">
                  <c:v>1.1151504337935187</c:v>
                </c:pt>
                <c:pt idx="11">
                  <c:v>1.1141440588268063</c:v>
                </c:pt>
                <c:pt idx="12">
                  <c:v>1.1094961777856676</c:v>
                </c:pt>
                <c:pt idx="13">
                  <c:v>1.1082542778615125</c:v>
                </c:pt>
                <c:pt idx="14">
                  <c:v>1.1098040086120791</c:v>
                </c:pt>
                <c:pt idx="15">
                  <c:v>1.1075546301321313</c:v>
                </c:pt>
                <c:pt idx="16">
                  <c:v>1.1045452035124537</c:v>
                </c:pt>
                <c:pt idx="17">
                  <c:v>1.1024993660628646</c:v>
                </c:pt>
                <c:pt idx="18">
                  <c:v>1.1012488161575227</c:v>
                </c:pt>
                <c:pt idx="19">
                  <c:v>1.1000495022276002</c:v>
                </c:pt>
                <c:pt idx="20">
                  <c:v>1.0998438221772509</c:v>
                </c:pt>
                <c:pt idx="21">
                  <c:v>1.1034969819357545</c:v>
                </c:pt>
                <c:pt idx="22">
                  <c:v>1.1082051509375415</c:v>
                </c:pt>
                <c:pt idx="23">
                  <c:v>1.1057543456145782</c:v>
                </c:pt>
                <c:pt idx="24">
                  <c:v>1.1038502296008479</c:v>
                </c:pt>
                <c:pt idx="25">
                  <c:v>1.1001947344680008</c:v>
                </c:pt>
                <c:pt idx="26">
                  <c:v>1.0977550908392337</c:v>
                </c:pt>
                <c:pt idx="27">
                  <c:v>1.0963950530655207</c:v>
                </c:pt>
                <c:pt idx="28">
                  <c:v>1.0923947477660527</c:v>
                </c:pt>
                <c:pt idx="29">
                  <c:v>1.0915481427308351</c:v>
                </c:pt>
                <c:pt idx="30">
                  <c:v>1.0895501247534893</c:v>
                </c:pt>
                <c:pt idx="31">
                  <c:v>1.0848457891710694</c:v>
                </c:pt>
                <c:pt idx="32">
                  <c:v>1.0845516463493992</c:v>
                </c:pt>
                <c:pt idx="33">
                  <c:v>1.0830481306589264</c:v>
                </c:pt>
                <c:pt idx="34">
                  <c:v>1.0822979349755402</c:v>
                </c:pt>
                <c:pt idx="35">
                  <c:v>1.0792492742048632</c:v>
                </c:pt>
                <c:pt idx="36">
                  <c:v>1.0803452783509611</c:v>
                </c:pt>
                <c:pt idx="37">
                  <c:v>1.0851989712313752</c:v>
                </c:pt>
                <c:pt idx="38">
                  <c:v>1.0856466654362671</c:v>
                </c:pt>
                <c:pt idx="39">
                  <c:v>1.0864487250524213</c:v>
                </c:pt>
                <c:pt idx="40">
                  <c:v>1.0865549688158724</c:v>
                </c:pt>
                <c:pt idx="41">
                  <c:v>1.0985992859104641</c:v>
                </c:pt>
                <c:pt idx="42">
                  <c:v>1.0984544745543021</c:v>
                </c:pt>
                <c:pt idx="43">
                  <c:v>1.1131518895753325</c:v>
                </c:pt>
                <c:pt idx="44">
                  <c:v>1.1178055241949005</c:v>
                </c:pt>
                <c:pt idx="45">
                  <c:v>1.1140944083601645</c:v>
                </c:pt>
                <c:pt idx="46">
                  <c:v>1.1189061573405839</c:v>
                </c:pt>
                <c:pt idx="47">
                  <c:v>1.1310553877823397</c:v>
                </c:pt>
                <c:pt idx="48">
                  <c:v>1.1418523128218596</c:v>
                </c:pt>
                <c:pt idx="49">
                  <c:v>1.1344556881608203</c:v>
                </c:pt>
                <c:pt idx="50">
                  <c:v>1.1277517141826057</c:v>
                </c:pt>
                <c:pt idx="51">
                  <c:v>1.1081437484070433</c:v>
                </c:pt>
                <c:pt idx="52">
                  <c:v>1.1069048725952491</c:v>
                </c:pt>
                <c:pt idx="53">
                  <c:v>1.1138462223905368</c:v>
                </c:pt>
                <c:pt idx="54">
                  <c:v>1.0972010401465859</c:v>
                </c:pt>
                <c:pt idx="55">
                  <c:v>1.0833531948085715</c:v>
                </c:pt>
                <c:pt idx="56">
                  <c:v>1.0701482155278506</c:v>
                </c:pt>
                <c:pt idx="57">
                  <c:v>1.0689013831583898</c:v>
                </c:pt>
                <c:pt idx="58">
                  <c:v>1.0759514100343228</c:v>
                </c:pt>
                <c:pt idx="59">
                  <c:v>1.0796454444360473</c:v>
                </c:pt>
                <c:pt idx="60">
                  <c:v>1.0832475762335481</c:v>
                </c:pt>
                <c:pt idx="61">
                  <c:v>1.1024021342505319</c:v>
                </c:pt>
                <c:pt idx="62">
                  <c:v>1.1058032554847841</c:v>
                </c:pt>
                <c:pt idx="63">
                  <c:v>1.1029492863918118</c:v>
                </c:pt>
                <c:pt idx="64">
                  <c:v>1.0972491962649638</c:v>
                </c:pt>
                <c:pt idx="65">
                  <c:v>1.0923947477660527</c:v>
                </c:pt>
                <c:pt idx="66">
                  <c:v>1.0863543035925736</c:v>
                </c:pt>
                <c:pt idx="67">
                  <c:v>1.0798552993898818</c:v>
                </c:pt>
                <c:pt idx="68">
                  <c:v>1.0783531390859877</c:v>
                </c:pt>
                <c:pt idx="69">
                  <c:v>1.0881984874041024</c:v>
                </c:pt>
                <c:pt idx="70">
                  <c:v>1.0863543035925736</c:v>
                </c:pt>
                <c:pt idx="71">
                  <c:v>1.0938525486764383</c:v>
                </c:pt>
                <c:pt idx="72">
                  <c:v>1.0938525486764383</c:v>
                </c:pt>
                <c:pt idx="73">
                  <c:v>1.0900489431975495</c:v>
                </c:pt>
                <c:pt idx="74">
                  <c:v>1.0969001601474233</c:v>
                </c:pt>
                <c:pt idx="75">
                  <c:v>1.0905006488478861</c:v>
                </c:pt>
                <c:pt idx="76">
                  <c:v>1.0849517196484757</c:v>
                </c:pt>
                <c:pt idx="77">
                  <c:v>1.0888976000696895</c:v>
                </c:pt>
                <c:pt idx="78">
                  <c:v>1.0881511224278828</c:v>
                </c:pt>
                <c:pt idx="79">
                  <c:v>1.0861537124733891</c:v>
                </c:pt>
                <c:pt idx="80">
                  <c:v>1.0827549617246122</c:v>
                </c:pt>
                <c:pt idx="81">
                  <c:v>1.0828018580879886</c:v>
                </c:pt>
                <c:pt idx="82">
                  <c:v>1.0812447289319465</c:v>
                </c:pt>
                <c:pt idx="83">
                  <c:v>1.0840460936399015</c:v>
                </c:pt>
                <c:pt idx="84">
                  <c:v>1.0832006412547797</c:v>
                </c:pt>
                <c:pt idx="85">
                  <c:v>1.0853520882174177</c:v>
                </c:pt>
                <c:pt idx="86">
                  <c:v>1.0953022486555166</c:v>
                </c:pt>
                <c:pt idx="87">
                  <c:v>1.1008487543896344</c:v>
                </c:pt>
                <c:pt idx="88">
                  <c:v>1.0916553862276757</c:v>
                </c:pt>
                <c:pt idx="89">
                  <c:v>1.0840460936399015</c:v>
                </c:pt>
                <c:pt idx="90">
                  <c:v>1.0797503617163713</c:v>
                </c:pt>
                <c:pt idx="91">
                  <c:v>1.07774879831009</c:v>
                </c:pt>
                <c:pt idx="92">
                  <c:v>1.0872519706441968</c:v>
                </c:pt>
                <c:pt idx="93">
                  <c:v>1.082497104320246</c:v>
                </c:pt>
                <c:pt idx="94">
                  <c:v>1.0874529676591489</c:v>
                </c:pt>
                <c:pt idx="95">
                  <c:v>1.0839050932700331</c:v>
                </c:pt>
                <c:pt idx="96">
                  <c:v>1.0813499572866767</c:v>
                </c:pt>
                <c:pt idx="97">
                  <c:v>1.0818529978146569</c:v>
                </c:pt>
                <c:pt idx="98">
                  <c:v>1.0857527523832273</c:v>
                </c:pt>
                <c:pt idx="99">
                  <c:v>1.0947506705347858</c:v>
                </c:pt>
                <c:pt idx="100">
                  <c:v>1.0992514097899331</c:v>
                </c:pt>
                <c:pt idx="101">
                  <c:v>1.0941517588489522</c:v>
                </c:pt>
                <c:pt idx="102">
                  <c:v>1.0890517626302778</c:v>
                </c:pt>
                <c:pt idx="103">
                  <c:v>1.0893483518159437</c:v>
                </c:pt>
                <c:pt idx="104">
                  <c:v>1.0984544745543021</c:v>
                </c:pt>
                <c:pt idx="105">
                  <c:v>1.0972973566106679</c:v>
                </c:pt>
                <c:pt idx="106">
                  <c:v>1.1055465269255857</c:v>
                </c:pt>
                <c:pt idx="107">
                  <c:v>1.1123470522803114</c:v>
                </c:pt>
                <c:pt idx="108">
                  <c:v>1.1137469789613197</c:v>
                </c:pt>
                <c:pt idx="109">
                  <c:v>1.1183055434405789</c:v>
                </c:pt>
                <c:pt idx="110">
                  <c:v>1.1219441047447016</c:v>
                </c:pt>
                <c:pt idx="111">
                  <c:v>1.1344042109084309</c:v>
                </c:pt>
                <c:pt idx="112">
                  <c:v>1.1313497001923294</c:v>
                </c:pt>
                <c:pt idx="113">
                  <c:v>1.1300967362806256</c:v>
                </c:pt>
                <c:pt idx="114">
                  <c:v>1.1354475366465693</c:v>
                </c:pt>
                <c:pt idx="115">
                  <c:v>1.13520263367011</c:v>
                </c:pt>
                <c:pt idx="116">
                  <c:v>1.1380966471672775</c:v>
                </c:pt>
                <c:pt idx="117">
                  <c:v>1.1246443312302483</c:v>
                </c:pt>
                <c:pt idx="118">
                  <c:v>1.1274465590331018</c:v>
                </c:pt>
                <c:pt idx="119">
                  <c:v>1.1237470220703916</c:v>
                </c:pt>
                <c:pt idx="120">
                  <c:v>1.1222462881704018</c:v>
                </c:pt>
                <c:pt idx="121">
                  <c:v>1.1219441047447016</c:v>
                </c:pt>
                <c:pt idx="122">
                  <c:v>1.1183555699699161</c:v>
                </c:pt>
                <c:pt idx="123">
                  <c:v>1.1248467396317252</c:v>
                </c:pt>
                <c:pt idx="124">
                  <c:v>1.1333499557993516</c:v>
                </c:pt>
                <c:pt idx="125">
                  <c:v>1.1275482590654879</c:v>
                </c:pt>
                <c:pt idx="126">
                  <c:v>1.1213528000179416</c:v>
                </c:pt>
                <c:pt idx="127">
                  <c:v>1.1201971546992271</c:v>
                </c:pt>
                <c:pt idx="128">
                  <c:v>1.1246063877642825</c:v>
                </c:pt>
                <c:pt idx="129">
                  <c:v>1.1231538159150896</c:v>
                </c:pt>
                <c:pt idx="130">
                  <c:v>1.1261007634963176</c:v>
                </c:pt>
                <c:pt idx="131">
                  <c:v>1.1228511436238897</c:v>
                </c:pt>
                <c:pt idx="132">
                  <c:v>1.1242523721725053</c:v>
                </c:pt>
                <c:pt idx="133">
                  <c:v>1.1317466245656922</c:v>
                </c:pt>
                <c:pt idx="134">
                  <c:v>1.1285535329368348</c:v>
                </c:pt>
                <c:pt idx="135">
                  <c:v>1.1327465706097575</c:v>
                </c:pt>
                <c:pt idx="136">
                  <c:v>1.1293437383536427</c:v>
                </c:pt>
                <c:pt idx="137">
                  <c:v>1.1318491018777377</c:v>
                </c:pt>
                <c:pt idx="138">
                  <c:v>1.1368545508287671</c:v>
                </c:pt>
                <c:pt idx="139">
                  <c:v>1.139795976520203</c:v>
                </c:pt>
                <c:pt idx="140">
                  <c:v>1.1418001621356231</c:v>
                </c:pt>
                <c:pt idx="141">
                  <c:v>1.1431445620613183</c:v>
                </c:pt>
                <c:pt idx="142">
                  <c:v>1.1422044545973731</c:v>
                </c:pt>
                <c:pt idx="143">
                  <c:v>1.1439946003454864</c:v>
                </c:pt>
                <c:pt idx="144">
                  <c:v>1.1488046687421738</c:v>
                </c:pt>
                <c:pt idx="145">
                  <c:v>1.1592993194912995</c:v>
                </c:pt>
                <c:pt idx="146">
                  <c:v>1.1595009507907796</c:v>
                </c:pt>
                <c:pt idx="147">
                  <c:v>1.1624527753560012</c:v>
                </c:pt>
                <c:pt idx="148">
                  <c:v>1.1777453243510625</c:v>
                </c:pt>
                <c:pt idx="149">
                  <c:v>1.172855433839225</c:v>
                </c:pt>
                <c:pt idx="150">
                  <c:v>1.1774541087261123</c:v>
                </c:pt>
                <c:pt idx="151">
                  <c:v>1.1794539128383559</c:v>
                </c:pt>
                <c:pt idx="152">
                  <c:v>1.1824943535894616</c:v>
                </c:pt>
                <c:pt idx="153">
                  <c:v>1.173805359595272</c:v>
                </c:pt>
                <c:pt idx="154">
                  <c:v>1.1755439829781231</c:v>
                </c:pt>
                <c:pt idx="155">
                  <c:v>1.1882552847653789</c:v>
                </c:pt>
                <c:pt idx="156">
                  <c:v>1.1843009071744948</c:v>
                </c:pt>
                <c:pt idx="157">
                  <c:v>1.178856038100627</c:v>
                </c:pt>
                <c:pt idx="158">
                  <c:v>1.1766505465541788</c:v>
                </c:pt>
                <c:pt idx="159">
                  <c:v>1.1765536390804057</c:v>
                </c:pt>
                <c:pt idx="160">
                  <c:v>1.1804563644304888</c:v>
                </c:pt>
                <c:pt idx="161">
                  <c:v>1.1837541579364796</c:v>
                </c:pt>
                <c:pt idx="162">
                  <c:v>1.1828999976342001</c:v>
                </c:pt>
                <c:pt idx="163">
                  <c:v>1.1867464160258234</c:v>
                </c:pt>
                <c:pt idx="164">
                  <c:v>1.1920514012564221</c:v>
                </c:pt>
                <c:pt idx="165">
                  <c:v>1.1900511722004046</c:v>
                </c:pt>
                <c:pt idx="166">
                  <c:v>1.1841466447204823</c:v>
                </c:pt>
                <c:pt idx="167">
                  <c:v>1.177953423721626</c:v>
                </c:pt>
                <c:pt idx="168">
                  <c:v>1.1813488641330672</c:v>
                </c:pt>
                <c:pt idx="169">
                  <c:v>1.1823545408326139</c:v>
                </c:pt>
                <c:pt idx="170">
                  <c:v>1.1817537225242261</c:v>
                </c:pt>
                <c:pt idx="171">
                  <c:v>1.1789950246409959</c:v>
                </c:pt>
                <c:pt idx="172">
                  <c:v>1.1897963068722635</c:v>
                </c:pt>
                <c:pt idx="173">
                  <c:v>1.1959433601224645</c:v>
                </c:pt>
                <c:pt idx="174">
                  <c:v>1.196343972819065</c:v>
                </c:pt>
                <c:pt idx="175">
                  <c:v>1.1840484986265039</c:v>
                </c:pt>
                <c:pt idx="176">
                  <c:v>1.1837541579364796</c:v>
                </c:pt>
                <c:pt idx="177">
                  <c:v>1.1797461186352698</c:v>
                </c:pt>
                <c:pt idx="178">
                  <c:v>1.1826481858176829</c:v>
                </c:pt>
                <c:pt idx="179">
                  <c:v>1.179245283018868</c:v>
                </c:pt>
                <c:pt idx="180">
                  <c:v>1.180902445648965</c:v>
                </c:pt>
                <c:pt idx="181">
                  <c:v>1.187056337693787</c:v>
                </c:pt>
                <c:pt idx="182">
                  <c:v>1.183095925417633</c:v>
                </c:pt>
                <c:pt idx="183">
                  <c:v>1.1871972646975022</c:v>
                </c:pt>
                <c:pt idx="184">
                  <c:v>1.1850447354387628</c:v>
                </c:pt>
                <c:pt idx="185">
                  <c:v>1.1828440301861798</c:v>
                </c:pt>
                <c:pt idx="186">
                  <c:v>1.1807490672082368</c:v>
                </c:pt>
                <c:pt idx="187">
                  <c:v>1.1860004506801713</c:v>
                </c:pt>
                <c:pt idx="188">
                  <c:v>1.174301584132837</c:v>
                </c:pt>
                <c:pt idx="189">
                  <c:v>1.1705489874751258</c:v>
                </c:pt>
                <c:pt idx="190">
                  <c:v>1.1673515128875607</c:v>
                </c:pt>
                <c:pt idx="191">
                  <c:v>1.1640494953845437</c:v>
                </c:pt>
                <c:pt idx="192">
                  <c:v>1.1618990077382474</c:v>
                </c:pt>
                <c:pt idx="193">
                  <c:v>1.164496820923679</c:v>
                </c:pt>
                <c:pt idx="194">
                  <c:v>1.1731030922997514</c:v>
                </c:pt>
                <c:pt idx="195">
                  <c:v>1.1726491316533181</c:v>
                </c:pt>
                <c:pt idx="196">
                  <c:v>1.1735436323522508</c:v>
                </c:pt>
                <c:pt idx="197">
                  <c:v>1.1714540087156178</c:v>
                </c:pt>
                <c:pt idx="198">
                  <c:v>1.179245283018868</c:v>
                </c:pt>
                <c:pt idx="199">
                  <c:v>1.1791479476929971</c:v>
                </c:pt>
                <c:pt idx="200">
                  <c:v>1.1761523352504615</c:v>
                </c:pt>
                <c:pt idx="201">
                  <c:v>1.17485343703373</c:v>
                </c:pt>
                <c:pt idx="202">
                  <c:v>1.1814465631719477</c:v>
                </c:pt>
                <c:pt idx="203">
                  <c:v>1.1812511812511812</c:v>
                </c:pt>
                <c:pt idx="204">
                  <c:v>1.1743981209630063</c:v>
                </c:pt>
                <c:pt idx="205">
                  <c:v>1.1759448717044145</c:v>
                </c:pt>
                <c:pt idx="206">
                  <c:v>1.1699464164541262</c:v>
                </c:pt>
                <c:pt idx="207">
                  <c:v>1.172003187848671</c:v>
                </c:pt>
                <c:pt idx="208">
                  <c:v>1.1783004194749493</c:v>
                </c:pt>
                <c:pt idx="209">
                  <c:v>1.1830539354289162</c:v>
                </c:pt>
                <c:pt idx="210">
                  <c:v>1.1874510176455222</c:v>
                </c:pt>
                <c:pt idx="211">
                  <c:v>1.1827460998947357</c:v>
                </c:pt>
                <c:pt idx="212">
                  <c:v>1.183544004166075</c:v>
                </c:pt>
                <c:pt idx="213">
                  <c:v>1.1817537225242261</c:v>
                </c:pt>
                <c:pt idx="214">
                  <c:v>1.1833059200795182</c:v>
                </c:pt>
                <c:pt idx="215">
                  <c:v>1.1751433674908338</c:v>
                </c:pt>
                <c:pt idx="216">
                  <c:v>1.1657457275419085</c:v>
                </c:pt>
                <c:pt idx="217">
                  <c:v>1.1648495014444133</c:v>
                </c:pt>
                <c:pt idx="218">
                  <c:v>1.1636431339236883</c:v>
                </c:pt>
                <c:pt idx="219">
                  <c:v>1.1730480480480481</c:v>
                </c:pt>
                <c:pt idx="220">
                  <c:v>1.1708505058074186</c:v>
                </c:pt>
                <c:pt idx="221">
                  <c:v>1.1826481858176829</c:v>
                </c:pt>
                <c:pt idx="222">
                  <c:v>1.1874510176455222</c:v>
                </c:pt>
                <c:pt idx="223">
                  <c:v>1.1823964811880718</c:v>
                </c:pt>
                <c:pt idx="224">
                  <c:v>1.1820470691142921</c:v>
                </c:pt>
                <c:pt idx="225">
                  <c:v>1.1758066033298842</c:v>
                </c:pt>
                <c:pt idx="226">
                  <c:v>1.1810558639423645</c:v>
                </c:pt>
                <c:pt idx="227">
                  <c:v>1.1820051535424694</c:v>
                </c:pt>
                <c:pt idx="228">
                  <c:v>1.1836560768902986</c:v>
                </c:pt>
                <c:pt idx="229">
                  <c:v>1.1875497286448871</c:v>
                </c:pt>
                <c:pt idx="230">
                  <c:v>1.1876061422989681</c:v>
                </c:pt>
                <c:pt idx="231">
                  <c:v>1.184006440995039</c:v>
                </c:pt>
                <c:pt idx="232">
                  <c:v>1.1853959222380275</c:v>
                </c:pt>
                <c:pt idx="233">
                  <c:v>1.1818514885419498</c:v>
                </c:pt>
                <c:pt idx="234">
                  <c:v>1.1872536448686897</c:v>
                </c:pt>
                <c:pt idx="235">
                  <c:v>1.1900511722004046</c:v>
                </c:pt>
                <c:pt idx="236">
                  <c:v>1.1901928112354203</c:v>
                </c:pt>
                <c:pt idx="237">
                  <c:v>1.1948430573644153</c:v>
                </c:pt>
                <c:pt idx="238">
                  <c:v>1.196200866049427</c:v>
                </c:pt>
                <c:pt idx="239">
                  <c:v>1.2032535977282572</c:v>
                </c:pt>
                <c:pt idx="240">
                  <c:v>1.2078024035267831</c:v>
                </c:pt>
                <c:pt idx="241">
                  <c:v>1.2159976652844826</c:v>
                </c:pt>
                <c:pt idx="242">
                  <c:v>1.214152157548384</c:v>
                </c:pt>
                <c:pt idx="243">
                  <c:v>1.2133566297806251</c:v>
                </c:pt>
                <c:pt idx="244">
                  <c:v>1.2113576896986142</c:v>
                </c:pt>
                <c:pt idx="245">
                  <c:v>1.2081526138381802</c:v>
                </c:pt>
                <c:pt idx="246">
                  <c:v>1.2129445441754403</c:v>
                </c:pt>
                <c:pt idx="247">
                  <c:v>1.2107563594977782</c:v>
                </c:pt>
                <c:pt idx="248">
                  <c:v>1.2125033343841696</c:v>
                </c:pt>
                <c:pt idx="249">
                  <c:v>1.2152440209994169</c:v>
                </c:pt>
                <c:pt idx="250">
                  <c:v>1.2186502230129908</c:v>
                </c:pt>
                <c:pt idx="251">
                  <c:v>1.2244997918350353</c:v>
                </c:pt>
                <c:pt idx="252">
                  <c:v>1.2234511108936088</c:v>
                </c:pt>
                <c:pt idx="253">
                  <c:v>1.2212547170963448</c:v>
                </c:pt>
                <c:pt idx="254">
                  <c:v>1.2168558877572129</c:v>
                </c:pt>
                <c:pt idx="255">
                  <c:v>1.2186502230129908</c:v>
                </c:pt>
                <c:pt idx="256">
                  <c:v>1.2183532737152465</c:v>
                </c:pt>
                <c:pt idx="257">
                  <c:v>1.2183532737152465</c:v>
                </c:pt>
                <c:pt idx="258">
                  <c:v>1.2214486380847687</c:v>
                </c:pt>
                <c:pt idx="259">
                  <c:v>1.2241550269926182</c:v>
                </c:pt>
                <c:pt idx="260">
                  <c:v>1.2300425594725577</c:v>
                </c:pt>
                <c:pt idx="261">
                  <c:v>1.2235558981512071</c:v>
                </c:pt>
                <c:pt idx="262">
                  <c:v>1.2235558981512071</c:v>
                </c:pt>
                <c:pt idx="263">
                  <c:v>1.2272046731953954</c:v>
                </c:pt>
                <c:pt idx="264">
                  <c:v>1.2276566489884111</c:v>
                </c:pt>
                <c:pt idx="265">
                  <c:v>1.2280938754958428</c:v>
                </c:pt>
                <c:pt idx="266">
                  <c:v>1.2259559391435471</c:v>
                </c:pt>
                <c:pt idx="267">
                  <c:v>1.2255953329329721</c:v>
                </c:pt>
                <c:pt idx="268">
                  <c:v>1.2150520649809844</c:v>
                </c:pt>
                <c:pt idx="269">
                  <c:v>1.215849818230452</c:v>
                </c:pt>
                <c:pt idx="270">
                  <c:v>1.2160568141743582</c:v>
                </c:pt>
                <c:pt idx="271">
                  <c:v>1.2135038710773487</c:v>
                </c:pt>
                <c:pt idx="272">
                  <c:v>1.2092483312373028</c:v>
                </c:pt>
                <c:pt idx="273">
                  <c:v>1.2074961360123648</c:v>
                </c:pt>
                <c:pt idx="274">
                  <c:v>1.2127533138484301</c:v>
                </c:pt>
                <c:pt idx="275">
                  <c:v>1.2105072025178552</c:v>
                </c:pt>
                <c:pt idx="276">
                  <c:v>1.2150520649809844</c:v>
                </c:pt>
                <c:pt idx="277">
                  <c:v>1.2172558184828124</c:v>
                </c:pt>
                <c:pt idx="278">
                  <c:v>1.2130033964095099</c:v>
                </c:pt>
                <c:pt idx="279">
                  <c:v>1.2166486197121409</c:v>
                </c:pt>
                <c:pt idx="280">
                  <c:v>1.2091021207651198</c:v>
                </c:pt>
                <c:pt idx="281">
                  <c:v>1.2122534579529887</c:v>
                </c:pt>
                <c:pt idx="282">
                  <c:v>1.2149044477651834</c:v>
                </c:pt>
                <c:pt idx="283">
                  <c:v>1.2082547967715431</c:v>
                </c:pt>
                <c:pt idx="284">
                  <c:v>1.2028483448806775</c:v>
                </c:pt>
                <c:pt idx="285">
                  <c:v>1.2012444892909053</c:v>
                </c:pt>
                <c:pt idx="286">
                  <c:v>1.1978486637998156</c:v>
                </c:pt>
                <c:pt idx="287">
                  <c:v>1.2025445843404643</c:v>
                </c:pt>
                <c:pt idx="288">
                  <c:v>1.2047467020059033</c:v>
                </c:pt>
                <c:pt idx="289">
                  <c:v>1.2097457114514529</c:v>
                </c:pt>
                <c:pt idx="290">
                  <c:v>1.2130475393330664</c:v>
                </c:pt>
                <c:pt idx="291">
                  <c:v>1.2131947056183048</c:v>
                </c:pt>
                <c:pt idx="292">
                  <c:v>1.2118568069996849</c:v>
                </c:pt>
                <c:pt idx="293">
                  <c:v>1.2131947056183048</c:v>
                </c:pt>
                <c:pt idx="294">
                  <c:v>1.2119008665091195</c:v>
                </c:pt>
                <c:pt idx="295">
                  <c:v>1.2032535977282572</c:v>
                </c:pt>
                <c:pt idx="296">
                  <c:v>1.2073066196621955</c:v>
                </c:pt>
                <c:pt idx="297">
                  <c:v>1.2126944858781727</c:v>
                </c:pt>
                <c:pt idx="298">
                  <c:v>1.2137542633118499</c:v>
                </c:pt>
                <c:pt idx="299">
                  <c:v>1.215953307392996</c:v>
                </c:pt>
                <c:pt idx="300">
                  <c:v>1.2122534579529887</c:v>
                </c:pt>
                <c:pt idx="301">
                  <c:v>1.2224042246290003</c:v>
                </c:pt>
                <c:pt idx="302">
                  <c:v>1.2137984609035515</c:v>
                </c:pt>
                <c:pt idx="303">
                  <c:v>1.2051532352338599</c:v>
                </c:pt>
                <c:pt idx="304">
                  <c:v>1.2062435164410992</c:v>
                </c:pt>
                <c:pt idx="305">
                  <c:v>1.2074523961892802</c:v>
                </c:pt>
                <c:pt idx="306">
                  <c:v>1.2040939193257074</c:v>
                </c:pt>
                <c:pt idx="307">
                  <c:v>1.1909015124449207</c:v>
                </c:pt>
                <c:pt idx="308">
                  <c:v>1.1858035597822865</c:v>
                </c:pt>
                <c:pt idx="309">
                  <c:v>1.1883541295306002</c:v>
                </c:pt>
                <c:pt idx="310">
                  <c:v>1.1896547621880131</c:v>
                </c:pt>
                <c:pt idx="311">
                  <c:v>1.1960434881412287</c:v>
                </c:pt>
                <c:pt idx="312">
                  <c:v>1.1938017811522574</c:v>
                </c:pt>
                <c:pt idx="313">
                  <c:v>1.1916536577809027</c:v>
                </c:pt>
                <c:pt idx="314">
                  <c:v>1.189456656199448</c:v>
                </c:pt>
                <c:pt idx="315">
                  <c:v>1.1904478464798458</c:v>
                </c:pt>
                <c:pt idx="316">
                  <c:v>1.1925062904706822</c:v>
                </c:pt>
                <c:pt idx="317">
                  <c:v>1.190944061357438</c:v>
                </c:pt>
                <c:pt idx="318">
                  <c:v>1.1932035127911416</c:v>
                </c:pt>
                <c:pt idx="319">
                  <c:v>1.1871972646975022</c:v>
                </c:pt>
                <c:pt idx="320">
                  <c:v>1.1830539354289162</c:v>
                </c:pt>
                <c:pt idx="321">
                  <c:v>1.1775511645981018</c:v>
                </c:pt>
                <c:pt idx="322">
                  <c:v>1.1797043660858588</c:v>
                </c:pt>
                <c:pt idx="323">
                  <c:v>1.1763460339493466</c:v>
                </c:pt>
                <c:pt idx="324">
                  <c:v>1.1727453969743169</c:v>
                </c:pt>
                <c:pt idx="325">
                  <c:v>1.1752952929423517</c:v>
                </c:pt>
                <c:pt idx="326">
                  <c:v>1.1760555098200636</c:v>
                </c:pt>
                <c:pt idx="327">
                  <c:v>1.1760555098200636</c:v>
                </c:pt>
                <c:pt idx="328">
                  <c:v>1.179843552744906</c:v>
                </c:pt>
                <c:pt idx="329">
                  <c:v>1.1838943019167247</c:v>
                </c:pt>
                <c:pt idx="330">
                  <c:v>1.1900511722004046</c:v>
                </c:pt>
                <c:pt idx="331">
                  <c:v>1.1897538399305183</c:v>
                </c:pt>
                <c:pt idx="332">
                  <c:v>1.1889475436343748</c:v>
                </c:pt>
                <c:pt idx="333">
                  <c:v>1.190745525773687</c:v>
                </c:pt>
                <c:pt idx="334">
                  <c:v>1.1925489541345673</c:v>
                </c:pt>
                <c:pt idx="335">
                  <c:v>1.1967448539971277</c:v>
                </c:pt>
                <c:pt idx="336">
                  <c:v>1.1970027052261136</c:v>
                </c:pt>
                <c:pt idx="337">
                  <c:v>1.1979491111217597</c:v>
                </c:pt>
                <c:pt idx="338">
                  <c:v>1.2019519699992787</c:v>
                </c:pt>
                <c:pt idx="339">
                  <c:v>1.2048483095978215</c:v>
                </c:pt>
                <c:pt idx="340">
                  <c:v>1.2028483448806775</c:v>
                </c:pt>
                <c:pt idx="341">
                  <c:v>1.2022554311889104</c:v>
                </c:pt>
                <c:pt idx="342">
                  <c:v>1.2049499343302286</c:v>
                </c:pt>
                <c:pt idx="343">
                  <c:v>1.2082547967715431</c:v>
                </c:pt>
                <c:pt idx="344">
                  <c:v>1.2081526138381802</c:v>
                </c:pt>
                <c:pt idx="345">
                  <c:v>1.2089559456453407</c:v>
                </c:pt>
                <c:pt idx="346">
                  <c:v>1.2111962985841116</c:v>
                </c:pt>
                <c:pt idx="347">
                  <c:v>1.2038040207054292</c:v>
                </c:pt>
                <c:pt idx="348">
                  <c:v>1.2074523961892802</c:v>
                </c:pt>
                <c:pt idx="349">
                  <c:v>1.2031956877466552</c:v>
                </c:pt>
                <c:pt idx="350">
                  <c:v>1.2004946037767561</c:v>
                </c:pt>
                <c:pt idx="351">
                  <c:v>1.2058944118852952</c:v>
                </c:pt>
                <c:pt idx="352">
                  <c:v>1.214196384123168</c:v>
                </c:pt>
                <c:pt idx="353">
                  <c:v>1.2159976652844826</c:v>
                </c:pt>
                <c:pt idx="354">
                  <c:v>1.2161455482992205</c:v>
                </c:pt>
                <c:pt idx="355">
                  <c:v>1.2075982079242595</c:v>
                </c:pt>
                <c:pt idx="356">
                  <c:v>1.2073940813542132</c:v>
                </c:pt>
                <c:pt idx="357">
                  <c:v>1.2133566297806251</c:v>
                </c:pt>
                <c:pt idx="358">
                  <c:v>1.2145060603852413</c:v>
                </c:pt>
                <c:pt idx="359">
                  <c:v>1.2218515939054042</c:v>
                </c:pt>
                <c:pt idx="360">
                  <c:v>1.221553082589204</c:v>
                </c:pt>
                <c:pt idx="361">
                  <c:v>1.221553082589204</c:v>
                </c:pt>
                <c:pt idx="362">
                  <c:v>1.2188433176915108</c:v>
                </c:pt>
                <c:pt idx="363">
                  <c:v>1.2218963831867058</c:v>
                </c:pt>
                <c:pt idx="364">
                  <c:v>1.2244548114951816</c:v>
                </c:pt>
                <c:pt idx="365">
                  <c:v>1.2217470983506413</c:v>
                </c:pt>
                <c:pt idx="366">
                  <c:v>1.2201520309430556</c:v>
                </c:pt>
                <c:pt idx="367">
                  <c:v>1.2181454952979585</c:v>
                </c:pt>
                <c:pt idx="368">
                  <c:v>1.222643354933366</c:v>
                </c:pt>
                <c:pt idx="369">
                  <c:v>1.2244997918350353</c:v>
                </c:pt>
                <c:pt idx="370">
                  <c:v>1.2206435232654655</c:v>
                </c:pt>
                <c:pt idx="371">
                  <c:v>1.2136953381962059</c:v>
                </c:pt>
                <c:pt idx="372">
                  <c:v>1.2163526449588264</c:v>
                </c:pt>
                <c:pt idx="373">
                  <c:v>1.2186947778928767</c:v>
                </c:pt>
                <c:pt idx="374">
                  <c:v>1.2186502230129908</c:v>
                </c:pt>
                <c:pt idx="375">
                  <c:v>1.2185462742947664</c:v>
                </c:pt>
                <c:pt idx="376">
                  <c:v>1.2171965528993622</c:v>
                </c:pt>
                <c:pt idx="377">
                  <c:v>1.2110496167027964</c:v>
                </c:pt>
                <c:pt idx="378">
                  <c:v>1.2124445306627223</c:v>
                </c:pt>
                <c:pt idx="379">
                  <c:v>1.212650368645712</c:v>
                </c:pt>
                <c:pt idx="380">
                  <c:v>1.2119008665091195</c:v>
                </c:pt>
                <c:pt idx="381">
                  <c:v>1.1942009601375718</c:v>
                </c:pt>
                <c:pt idx="382">
                  <c:v>1.1856067342462504</c:v>
                </c:pt>
                <c:pt idx="383">
                  <c:v>1.1911001000524084</c:v>
                </c:pt>
                <c:pt idx="384">
                  <c:v>1.1898954081936197</c:v>
                </c:pt>
                <c:pt idx="385">
                  <c:v>1.194800229401644</c:v>
                </c:pt>
                <c:pt idx="386">
                  <c:v>1.1926485145562751</c:v>
                </c:pt>
                <c:pt idx="387">
                  <c:v>1.1951000896325068</c:v>
                </c:pt>
                <c:pt idx="388">
                  <c:v>1.1926485145562751</c:v>
                </c:pt>
                <c:pt idx="389">
                  <c:v>1.1905045358222817</c:v>
                </c:pt>
                <c:pt idx="390">
                  <c:v>1.185901997058963</c:v>
                </c:pt>
                <c:pt idx="391">
                  <c:v>1.1868027533823877</c:v>
                </c:pt>
                <c:pt idx="392">
                  <c:v>1.1843009071744948</c:v>
                </c:pt>
                <c:pt idx="393">
                  <c:v>1.1861551965459161</c:v>
                </c:pt>
                <c:pt idx="394">
                  <c:v>1.1829979534135406</c:v>
                </c:pt>
                <c:pt idx="395">
                  <c:v>1.1799549257218376</c:v>
                </c:pt>
                <c:pt idx="396">
                  <c:v>1.1854521314429323</c:v>
                </c:pt>
                <c:pt idx="397">
                  <c:v>1.1864507326333273</c:v>
                </c:pt>
                <c:pt idx="398">
                  <c:v>1.1868027533823877</c:v>
                </c:pt>
                <c:pt idx="399">
                  <c:v>1.1824524062906467</c:v>
                </c:pt>
                <c:pt idx="400">
                  <c:v>1.1818933932159319</c:v>
                </c:pt>
                <c:pt idx="401">
                  <c:v>1.1818514885419498</c:v>
                </c:pt>
                <c:pt idx="402">
                  <c:v>1.180902445648965</c:v>
                </c:pt>
                <c:pt idx="403">
                  <c:v>1.180553915897339</c:v>
                </c:pt>
                <c:pt idx="404">
                  <c:v>1.1762491766255763</c:v>
                </c:pt>
                <c:pt idx="405">
                  <c:v>1.178856038100627</c:v>
                </c:pt>
                <c:pt idx="406">
                  <c:v>1.179245283018868</c:v>
                </c:pt>
                <c:pt idx="407">
                  <c:v>1.1761523352504615</c:v>
                </c:pt>
                <c:pt idx="408">
                  <c:v>1.1808048365766106</c:v>
                </c:pt>
                <c:pt idx="409">
                  <c:v>1.182550287950995</c:v>
                </c:pt>
                <c:pt idx="410">
                  <c:v>1.1799549257218376</c:v>
                </c:pt>
                <c:pt idx="411">
                  <c:v>1.1884529907419512</c:v>
                </c:pt>
                <c:pt idx="412">
                  <c:v>1.1858035597822865</c:v>
                </c:pt>
                <c:pt idx="413">
                  <c:v>1.1881564564421843</c:v>
                </c:pt>
                <c:pt idx="414">
                  <c:v>1.1859441894664438</c:v>
                </c:pt>
                <c:pt idx="415">
                  <c:v>1.184595519859744</c:v>
                </c:pt>
                <c:pt idx="416">
                  <c:v>1.1838522552385462</c:v>
                </c:pt>
                <c:pt idx="417">
                  <c:v>1.1760001881600302</c:v>
                </c:pt>
                <c:pt idx="418">
                  <c:v>1.1744532919925774</c:v>
                </c:pt>
                <c:pt idx="419">
                  <c:v>1.1719482467654228</c:v>
                </c:pt>
                <c:pt idx="420">
                  <c:v>1.1739018148522058</c:v>
                </c:pt>
                <c:pt idx="421">
                  <c:v>1.1729517330361856</c:v>
                </c:pt>
                <c:pt idx="422">
                  <c:v>1.1793009104203027</c:v>
                </c:pt>
                <c:pt idx="423">
                  <c:v>1.178856038100627</c:v>
                </c:pt>
                <c:pt idx="424">
                  <c:v>1.1716461628588166</c:v>
                </c:pt>
                <c:pt idx="425">
                  <c:v>1.1711521795142061</c:v>
                </c:pt>
                <c:pt idx="426">
                  <c:v>1.1682515946634269</c:v>
                </c:pt>
                <c:pt idx="427">
                  <c:v>1.1679514132212101</c:v>
                </c:pt>
                <c:pt idx="428">
                  <c:v>1.1739982859625024</c:v>
                </c:pt>
                <c:pt idx="429">
                  <c:v>1.1760555098200636</c:v>
                </c:pt>
                <c:pt idx="430">
                  <c:v>1.1751433674908338</c:v>
                </c:pt>
                <c:pt idx="431">
                  <c:v>1.1754472576815478</c:v>
                </c:pt>
                <c:pt idx="432">
                  <c:v>1.1786059448883861</c:v>
                </c:pt>
                <c:pt idx="433">
                  <c:v>1.1798992366051939</c:v>
                </c:pt>
                <c:pt idx="434">
                  <c:v>1.1804563644304888</c:v>
                </c:pt>
                <c:pt idx="435">
                  <c:v>1.1853959222380275</c:v>
                </c:pt>
                <c:pt idx="436">
                  <c:v>1.1867464160258234</c:v>
                </c:pt>
                <c:pt idx="437">
                  <c:v>1.1880999904952001</c:v>
                </c:pt>
                <c:pt idx="438">
                  <c:v>1.1861551965459161</c:v>
                </c:pt>
                <c:pt idx="439">
                  <c:v>1.1845534233593935</c:v>
                </c:pt>
                <c:pt idx="440">
                  <c:v>1.1811953697141506</c:v>
                </c:pt>
                <c:pt idx="441">
                  <c:v>1.1817537225242261</c:v>
                </c:pt>
                <c:pt idx="442">
                  <c:v>1.1834459579403307</c:v>
                </c:pt>
                <c:pt idx="443">
                  <c:v>1.1810000708600041</c:v>
                </c:pt>
                <c:pt idx="444">
                  <c:v>1.1821448836769435</c:v>
                </c:pt>
                <c:pt idx="445">
                  <c:v>1.1818933932159319</c:v>
                </c:pt>
                <c:pt idx="446">
                  <c:v>1.1763460339493466</c:v>
                </c:pt>
                <c:pt idx="447">
                  <c:v>1.1736951444231876</c:v>
                </c:pt>
                <c:pt idx="448">
                  <c:v>1.172497889503799</c:v>
                </c:pt>
                <c:pt idx="449">
                  <c:v>1.1724566484154249</c:v>
                </c:pt>
                <c:pt idx="450">
                  <c:v>1.1733508553727736</c:v>
                </c:pt>
                <c:pt idx="451">
                  <c:v>1.1749500646222537</c:v>
                </c:pt>
                <c:pt idx="452">
                  <c:v>1.1713442346436771</c:v>
                </c:pt>
                <c:pt idx="453">
                  <c:v>1.1700559286733907</c:v>
                </c:pt>
                <c:pt idx="454">
                  <c:v>1.1673515128875607</c:v>
                </c:pt>
                <c:pt idx="455">
                  <c:v>1.161548111322771</c:v>
                </c:pt>
                <c:pt idx="456">
                  <c:v>1.1589499913078751</c:v>
                </c:pt>
                <c:pt idx="457">
                  <c:v>1.159648858325699</c:v>
                </c:pt>
                <c:pt idx="458">
                  <c:v>1.1623987260109963</c:v>
                </c:pt>
                <c:pt idx="459">
                  <c:v>1.1592993194912995</c:v>
                </c:pt>
                <c:pt idx="460">
                  <c:v>1.154254582390692</c:v>
                </c:pt>
                <c:pt idx="461">
                  <c:v>1.1560559993526087</c:v>
                </c:pt>
                <c:pt idx="462">
                  <c:v>1.1573940116433838</c:v>
                </c:pt>
                <c:pt idx="463">
                  <c:v>1.1572466787020321</c:v>
                </c:pt>
                <c:pt idx="464">
                  <c:v>1.1548944426479419</c:v>
                </c:pt>
                <c:pt idx="465">
                  <c:v>1.1574475965600657</c:v>
                </c:pt>
                <c:pt idx="466">
                  <c:v>1.1589499913078751</c:v>
                </c:pt>
                <c:pt idx="467">
                  <c:v>1.1605505651881254</c:v>
                </c:pt>
                <c:pt idx="468">
                  <c:v>1.1601466425356166</c:v>
                </c:pt>
                <c:pt idx="469">
                  <c:v>1.1644561407594582</c:v>
                </c:pt>
                <c:pt idx="470">
                  <c:v>1.1647545279832274</c:v>
                </c:pt>
                <c:pt idx="471">
                  <c:v>1.1646053152586588</c:v>
                </c:pt>
                <c:pt idx="472">
                  <c:v>1.1646460058465229</c:v>
                </c:pt>
                <c:pt idx="473">
                  <c:v>1.1613053071652537</c:v>
                </c:pt>
                <c:pt idx="474">
                  <c:v>1.1593934053703103</c:v>
                </c:pt>
                <c:pt idx="475">
                  <c:v>1.1595950694017649</c:v>
                </c:pt>
                <c:pt idx="476">
                  <c:v>1.1676513860021953</c:v>
                </c:pt>
                <c:pt idx="477">
                  <c:v>1.1572466787020321</c:v>
                </c:pt>
                <c:pt idx="478">
                  <c:v>1.1590440204918984</c:v>
                </c:pt>
                <c:pt idx="479">
                  <c:v>1.1579971281671222</c:v>
                </c:pt>
                <c:pt idx="480">
                  <c:v>1.158453233242974</c:v>
                </c:pt>
                <c:pt idx="481">
                  <c:v>1.1545477636409818</c:v>
                </c:pt>
                <c:pt idx="482">
                  <c:v>1.1554549025951517</c:v>
                </c:pt>
                <c:pt idx="483">
                  <c:v>1.1588962671951233</c:v>
                </c:pt>
                <c:pt idx="484">
                  <c:v>1.158453233242974</c:v>
                </c:pt>
                <c:pt idx="485">
                  <c:v>1.1518481403411773</c:v>
                </c:pt>
                <c:pt idx="486">
                  <c:v>1.1471047077177206</c:v>
                </c:pt>
                <c:pt idx="487">
                  <c:v>1.1444528370985831</c:v>
                </c:pt>
                <c:pt idx="488">
                  <c:v>1.1420479203307372</c:v>
                </c:pt>
                <c:pt idx="489">
                  <c:v>1.1350480125309301</c:v>
                </c:pt>
                <c:pt idx="490">
                  <c:v>1.1307995883889499</c:v>
                </c:pt>
                <c:pt idx="491">
                  <c:v>1.1348547953289376</c:v>
                </c:pt>
                <c:pt idx="492">
                  <c:v>1.1317466245656922</c:v>
                </c:pt>
                <c:pt idx="493">
                  <c:v>1.1246443312302483</c:v>
                </c:pt>
                <c:pt idx="494">
                  <c:v>1.1263544412155617</c:v>
                </c:pt>
                <c:pt idx="495">
                  <c:v>1.1196452963701098</c:v>
                </c:pt>
                <c:pt idx="496">
                  <c:v>1.121000829540614</c:v>
                </c:pt>
                <c:pt idx="497">
                  <c:v>1.131554529612782</c:v>
                </c:pt>
                <c:pt idx="498">
                  <c:v>1.1268494416461017</c:v>
                </c:pt>
                <c:pt idx="499">
                  <c:v>1.1255937507034961</c:v>
                </c:pt>
                <c:pt idx="500">
                  <c:v>1.1334013374135783</c:v>
                </c:pt>
                <c:pt idx="501">
                  <c:v>1.1317466245656922</c:v>
                </c:pt>
                <c:pt idx="502">
                  <c:v>1.1280061363533818</c:v>
                </c:pt>
                <c:pt idx="503">
                  <c:v>1.1270526446290305</c:v>
                </c:pt>
                <c:pt idx="504">
                  <c:v>1.1246949265011865</c:v>
                </c:pt>
                <c:pt idx="505">
                  <c:v>1.1332472065456358</c:v>
                </c:pt>
                <c:pt idx="506">
                  <c:v>1.1285535329368348</c:v>
                </c:pt>
                <c:pt idx="507">
                  <c:v>1.1304544426859597</c:v>
                </c:pt>
                <c:pt idx="508">
                  <c:v>1.1275482590654879</c:v>
                </c:pt>
                <c:pt idx="509">
                  <c:v>1.1273448773448773</c:v>
                </c:pt>
                <c:pt idx="510">
                  <c:v>1.1251504888778874</c:v>
                </c:pt>
                <c:pt idx="511">
                  <c:v>1.1306973010255423</c:v>
                </c:pt>
                <c:pt idx="512">
                  <c:v>1.1274465590331018</c:v>
                </c:pt>
                <c:pt idx="513">
                  <c:v>1.1289484973695501</c:v>
                </c:pt>
                <c:pt idx="514">
                  <c:v>1.1262529564140105</c:v>
                </c:pt>
                <c:pt idx="515">
                  <c:v>1.1323489446507835</c:v>
                </c:pt>
                <c:pt idx="516">
                  <c:v>1.1308507390109579</c:v>
                </c:pt>
                <c:pt idx="517">
                  <c:v>1.132900565317382</c:v>
                </c:pt>
                <c:pt idx="518">
                  <c:v>1.1319003474934066</c:v>
                </c:pt>
                <c:pt idx="519">
                  <c:v>1.1296499214893305</c:v>
                </c:pt>
                <c:pt idx="520">
                  <c:v>1.1350480125309301</c:v>
                </c:pt>
                <c:pt idx="521">
                  <c:v>1.1331059567380146</c:v>
                </c:pt>
                <c:pt idx="522">
                  <c:v>1.1372036163074999</c:v>
                </c:pt>
                <c:pt idx="523">
                  <c:v>1.129203459879401</c:v>
                </c:pt>
                <c:pt idx="524">
                  <c:v>1.1309530541387227</c:v>
                </c:pt>
                <c:pt idx="525">
                  <c:v>1.1336454637176769</c:v>
                </c:pt>
                <c:pt idx="526">
                  <c:v>1.1295988794379115</c:v>
                </c:pt>
                <c:pt idx="527">
                  <c:v>1.1348032818510911</c:v>
                </c:pt>
                <c:pt idx="528">
                  <c:v>1.1319515977496801</c:v>
                </c:pt>
                <c:pt idx="529">
                  <c:v>1.1340440009072352</c:v>
                </c:pt>
                <c:pt idx="530">
                  <c:v>1.1420479203307372</c:v>
                </c:pt>
                <c:pt idx="531">
                  <c:v>1.1460529934904189</c:v>
                </c:pt>
                <c:pt idx="532">
                  <c:v>1.143353685028927</c:v>
                </c:pt>
                <c:pt idx="533">
                  <c:v>1.1403028644407955</c:v>
                </c:pt>
                <c:pt idx="534">
                  <c:v>1.1343012704174229</c:v>
                </c:pt>
                <c:pt idx="535">
                  <c:v>1.1344942991661469</c:v>
                </c:pt>
                <c:pt idx="536">
                  <c:v>1.1348032818510911</c:v>
                </c:pt>
                <c:pt idx="537">
                  <c:v>1.1347002689239638</c:v>
                </c:pt>
                <c:pt idx="538">
                  <c:v>1.130901894260673</c:v>
                </c:pt>
                <c:pt idx="539">
                  <c:v>1.1273957158962795</c:v>
                </c:pt>
                <c:pt idx="540">
                  <c:v>1.1282479437681225</c:v>
                </c:pt>
                <c:pt idx="541">
                  <c:v>1.1149017771534329</c:v>
                </c:pt>
                <c:pt idx="542">
                  <c:v>1.1165449632656708</c:v>
                </c:pt>
                <c:pt idx="543">
                  <c:v>1.121000829540614</c:v>
                </c:pt>
                <c:pt idx="544">
                  <c:v>1.1248973531165281</c:v>
                </c:pt>
                <c:pt idx="545">
                  <c:v>1.1296499214893305</c:v>
                </c:pt>
                <c:pt idx="546">
                  <c:v>1.1417480162128217</c:v>
                </c:pt>
                <c:pt idx="547">
                  <c:v>1.1442956860052638</c:v>
                </c:pt>
                <c:pt idx="548">
                  <c:v>1.1445445285048814</c:v>
                </c:pt>
                <c:pt idx="549">
                  <c:v>1.1419957517758035</c:v>
                </c:pt>
                <c:pt idx="550">
                  <c:v>1.1428440817819225</c:v>
                </c:pt>
                <c:pt idx="551">
                  <c:v>1.1467495384333108</c:v>
                </c:pt>
                <c:pt idx="552">
                  <c:v>1.1403548784381698</c:v>
                </c:pt>
                <c:pt idx="553">
                  <c:v>1.1308507390109579</c:v>
                </c:pt>
                <c:pt idx="554">
                  <c:v>1.1356538527056952</c:v>
                </c:pt>
                <c:pt idx="555">
                  <c:v>1.1364540361165092</c:v>
                </c:pt>
                <c:pt idx="556">
                  <c:v>1.1368545508287671</c:v>
                </c:pt>
                <c:pt idx="557">
                  <c:v>1.1341468947058024</c:v>
                </c:pt>
                <c:pt idx="558">
                  <c:v>1.1335940599671257</c:v>
                </c:pt>
                <c:pt idx="559">
                  <c:v>1.133452723686895</c:v>
                </c:pt>
                <c:pt idx="560">
                  <c:v>1.1324515310744701</c:v>
                </c:pt>
                <c:pt idx="561">
                  <c:v>1.111395134312102</c:v>
                </c:pt>
                <c:pt idx="562">
                  <c:v>1.1245558004588188</c:v>
                </c:pt>
                <c:pt idx="563">
                  <c:v>1.1232042771618873</c:v>
                </c:pt>
                <c:pt idx="564">
                  <c:v>1.1141440588268063</c:v>
                </c:pt>
                <c:pt idx="565">
                  <c:v>1.1067456145205026</c:v>
                </c:pt>
                <c:pt idx="566">
                  <c:v>1.1062558769843465</c:v>
                </c:pt>
                <c:pt idx="567">
                  <c:v>1.091953395429083</c:v>
                </c:pt>
                <c:pt idx="568">
                  <c:v>1.0875475802066341</c:v>
                </c:pt>
                <c:pt idx="569">
                  <c:v>1.0877486865434611</c:v>
                </c:pt>
                <c:pt idx="570">
                  <c:v>1.1045452035124537</c:v>
                </c:pt>
                <c:pt idx="571">
                  <c:v>1.1018555247036008</c:v>
                </c:pt>
                <c:pt idx="572">
                  <c:v>1.0966475484444056</c:v>
                </c:pt>
                <c:pt idx="573">
                  <c:v>1.0979961570134504</c:v>
                </c:pt>
                <c:pt idx="574">
                  <c:v>1.0973455211842553</c:v>
                </c:pt>
                <c:pt idx="575">
                  <c:v>1.0993480865846552</c:v>
                </c:pt>
                <c:pt idx="576">
                  <c:v>1.1109506404630443</c:v>
                </c:pt>
                <c:pt idx="577">
                  <c:v>1.1048502927853276</c:v>
                </c:pt>
                <c:pt idx="578">
                  <c:v>1.1049479569512275</c:v>
                </c:pt>
                <c:pt idx="579">
                  <c:v>1.1021955735825766</c:v>
                </c:pt>
                <c:pt idx="580">
                  <c:v>1.1001463194604884</c:v>
                </c:pt>
                <c:pt idx="581">
                  <c:v>1.1007518134886127</c:v>
                </c:pt>
                <c:pt idx="582">
                  <c:v>1.0984544745543021</c:v>
                </c:pt>
                <c:pt idx="583">
                  <c:v>1.0969482898576162</c:v>
                </c:pt>
                <c:pt idx="584">
                  <c:v>1.1102475852115021</c:v>
                </c:pt>
                <c:pt idx="585">
                  <c:v>1.1164452383610584</c:v>
                </c:pt>
                <c:pt idx="586">
                  <c:v>1.1126440874093195</c:v>
                </c:pt>
                <c:pt idx="587">
                  <c:v>1.103655306374713</c:v>
                </c:pt>
                <c:pt idx="588">
                  <c:v>1.0996503112010381</c:v>
                </c:pt>
                <c:pt idx="589">
                  <c:v>1.0938525486764383</c:v>
                </c:pt>
                <c:pt idx="590">
                  <c:v>1.091953395429083</c:v>
                </c:pt>
                <c:pt idx="591">
                  <c:v>1.0911550967854571</c:v>
                </c:pt>
                <c:pt idx="592">
                  <c:v>1.0873465482183826</c:v>
                </c:pt>
                <c:pt idx="593">
                  <c:v>1.0897044721471536</c:v>
                </c:pt>
                <c:pt idx="594">
                  <c:v>1.0873465482183826</c:v>
                </c:pt>
                <c:pt idx="595">
                  <c:v>1.084751646110623</c:v>
                </c:pt>
                <c:pt idx="596">
                  <c:v>1.0776442696265962</c:v>
                </c:pt>
                <c:pt idx="597">
                  <c:v>1.0776442696265962</c:v>
                </c:pt>
                <c:pt idx="598">
                  <c:v>1.0793541144978844</c:v>
                </c:pt>
                <c:pt idx="599">
                  <c:v>1.0786555637053976</c:v>
                </c:pt>
                <c:pt idx="600">
                  <c:v>1.0865549688158724</c:v>
                </c:pt>
                <c:pt idx="601">
                  <c:v>1.084445793976988</c:v>
                </c:pt>
                <c:pt idx="602">
                  <c:v>1.0775513722616725</c:v>
                </c:pt>
                <c:pt idx="603">
                  <c:v>1.0707555250985095</c:v>
                </c:pt>
                <c:pt idx="604">
                  <c:v>1.0650534656839774</c:v>
                </c:pt>
                <c:pt idx="605">
                  <c:v>1.0517458981909971</c:v>
                </c:pt>
                <c:pt idx="606">
                  <c:v>1.0516463523646269</c:v>
                </c:pt>
                <c:pt idx="607">
                  <c:v>1.0549524743910286</c:v>
                </c:pt>
                <c:pt idx="608">
                  <c:v>1.0523546435148645</c:v>
                </c:pt>
                <c:pt idx="609">
                  <c:v>1.0538518284329224</c:v>
                </c:pt>
                <c:pt idx="610">
                  <c:v>1.0548523206751055</c:v>
                </c:pt>
                <c:pt idx="611">
                  <c:v>1.0530528000673953</c:v>
                </c:pt>
                <c:pt idx="612">
                  <c:v>1.05830184885333</c:v>
                </c:pt>
                <c:pt idx="613">
                  <c:v>1.052997356976634</c:v>
                </c:pt>
                <c:pt idx="614">
                  <c:v>1.0542962572482868</c:v>
                </c:pt>
                <c:pt idx="615">
                  <c:v>1.0546520702820139</c:v>
                </c:pt>
                <c:pt idx="616">
                  <c:v>1.0412545034257272</c:v>
                </c:pt>
                <c:pt idx="617">
                  <c:v>1.0394470141884518</c:v>
                </c:pt>
                <c:pt idx="618">
                  <c:v>1.0403986807744727</c:v>
                </c:pt>
                <c:pt idx="619">
                  <c:v>1.0535520507390668</c:v>
                </c:pt>
                <c:pt idx="620">
                  <c:v>1.0512483574244416</c:v>
                </c:pt>
                <c:pt idx="621">
                  <c:v>1.058951849459405</c:v>
                </c:pt>
                <c:pt idx="622">
                  <c:v>1.0557989758749933</c:v>
                </c:pt>
                <c:pt idx="623">
                  <c:v>1.066848742185333</c:v>
                </c:pt>
                <c:pt idx="624">
                  <c:v>1.0726506269642915</c:v>
                </c:pt>
                <c:pt idx="625">
                  <c:v>1.0679539071093691</c:v>
                </c:pt>
                <c:pt idx="626">
                  <c:v>1.0717539252987514</c:v>
                </c:pt>
                <c:pt idx="627">
                  <c:v>1.0709963479024536</c:v>
                </c:pt>
                <c:pt idx="628">
                  <c:v>1.0779462967154976</c:v>
                </c:pt>
                <c:pt idx="629">
                  <c:v>1.0712487546733227</c:v>
                </c:pt>
                <c:pt idx="630">
                  <c:v>1.0667463170583404</c:v>
                </c:pt>
                <c:pt idx="631">
                  <c:v>1.0716505561866387</c:v>
                </c:pt>
                <c:pt idx="632">
                  <c:v>1.0722020886496686</c:v>
                </c:pt>
                <c:pt idx="633">
                  <c:v>1.0720526592266213</c:v>
                </c:pt>
                <c:pt idx="634">
                  <c:v>1.0705491917353602</c:v>
                </c:pt>
                <c:pt idx="635">
                  <c:v>1.0731456043956045</c:v>
                </c:pt>
                <c:pt idx="636">
                  <c:v>1.0650534656839774</c:v>
                </c:pt>
                <c:pt idx="637">
                  <c:v>1.0530528000673953</c:v>
                </c:pt>
                <c:pt idx="638">
                  <c:v>1.042252933942009</c:v>
                </c:pt>
                <c:pt idx="639">
                  <c:v>1.041048544093611</c:v>
                </c:pt>
                <c:pt idx="640">
                  <c:v>1.041048544093611</c:v>
                </c:pt>
                <c:pt idx="641">
                  <c:v>1.0496042991792094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8A-43BD-BBD7-581410764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306687"/>
        <c:axId val="964310015"/>
      </c:lineChart>
      <c:dateAx>
        <c:axId val="924890415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924892079"/>
        <c:crosses val="autoZero"/>
        <c:auto val="1"/>
        <c:lblOffset val="100"/>
        <c:baseTimeUnit val="days"/>
      </c:dateAx>
      <c:valAx>
        <c:axId val="924892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924890415"/>
        <c:crosses val="autoZero"/>
        <c:crossBetween val="between"/>
      </c:valAx>
      <c:valAx>
        <c:axId val="964310015"/>
        <c:scaling>
          <c:orientation val="minMax"/>
          <c:min val="1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964306687"/>
        <c:crosses val="max"/>
        <c:crossBetween val="between"/>
      </c:valAx>
      <c:dateAx>
        <c:axId val="96430668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964310015"/>
        <c:crosses val="autoZero"/>
        <c:auto val="1"/>
        <c:lblOffset val="100"/>
        <c:baseTimeUnit val="days"/>
      </c:date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1242084212865237"/>
          <c:y val="0.67991083238575667"/>
          <c:w val="0.68356567460317474"/>
          <c:h val="5.62663888888888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Margini industriali erosi dal balzo dei costi </a:t>
            </a:r>
          </a:p>
          <a:p>
            <a:pPr>
              <a:defRPr/>
            </a:pPr>
            <a:r>
              <a:rPr lang="it-IT" sz="1400" dirty="0"/>
              <a:t>(Manifattura, indici 4° trim. 2020=100, dati trimestrali)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8.8291287427152559E-2"/>
          <c:y val="0.18597486343325317"/>
          <c:w val="0.6593057676872871"/>
          <c:h val="0.65202289199505137"/>
        </c:manualLayout>
      </c:layout>
      <c:lineChart>
        <c:grouping val="standard"/>
        <c:varyColors val="0"/>
        <c:ser>
          <c:idx val="0"/>
          <c:order val="0"/>
          <c:tx>
            <c:strRef>
              <c:f>'Grafico 18'!$A$6</c:f>
              <c:strCache>
                <c:ptCount val="1"/>
                <c:pt idx="0">
                  <c:v>Prezzi dell'output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'Grafico 18'!$B$5:$H$5</c:f>
              <c:strCache>
                <c:ptCount val="7"/>
                <c:pt idx="0">
                  <c:v>4° trim. 2020</c:v>
                </c:pt>
                <c:pt idx="1">
                  <c:v>1° trim. 2021</c:v>
                </c:pt>
                <c:pt idx="2">
                  <c:v>2° trim. 2021</c:v>
                </c:pt>
                <c:pt idx="3">
                  <c:v>3° trim. 2021</c:v>
                </c:pt>
                <c:pt idx="4">
                  <c:v>4° trim. 2021</c:v>
                </c:pt>
                <c:pt idx="5">
                  <c:v>1° trim. 2022</c:v>
                </c:pt>
                <c:pt idx="6">
                  <c:v>2° trim. 2022</c:v>
                </c:pt>
              </c:strCache>
            </c:strRef>
          </c:cat>
          <c:val>
            <c:numRef>
              <c:f>'Grafico 18'!$B$6:$H$6</c:f>
              <c:numCache>
                <c:formatCode>0.0</c:formatCode>
                <c:ptCount val="7"/>
                <c:pt idx="0">
                  <c:v>100</c:v>
                </c:pt>
                <c:pt idx="1">
                  <c:v>101.21608980355472</c:v>
                </c:pt>
                <c:pt idx="2">
                  <c:v>103.36763330215153</c:v>
                </c:pt>
                <c:pt idx="3">
                  <c:v>106.17399438727782</c:v>
                </c:pt>
                <c:pt idx="4">
                  <c:v>108.88681010289991</c:v>
                </c:pt>
                <c:pt idx="5">
                  <c:v>113.00280636108513</c:v>
                </c:pt>
                <c:pt idx="6">
                  <c:v>117.86716557530401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71-483C-A159-E7CDBB6D1D1A}"/>
            </c:ext>
          </c:extLst>
        </c:ser>
        <c:ser>
          <c:idx val="1"/>
          <c:order val="1"/>
          <c:tx>
            <c:strRef>
              <c:f>'Grafico 18'!$A$7</c:f>
              <c:strCache>
                <c:ptCount val="1"/>
                <c:pt idx="0">
                  <c:v>Prezzi dell'input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'Grafico 18'!$B$5:$H$5</c:f>
              <c:strCache>
                <c:ptCount val="7"/>
                <c:pt idx="0">
                  <c:v>4° trim. 2020</c:v>
                </c:pt>
                <c:pt idx="1">
                  <c:v>1° trim. 2021</c:v>
                </c:pt>
                <c:pt idx="2">
                  <c:v>2° trim. 2021</c:v>
                </c:pt>
                <c:pt idx="3">
                  <c:v>3° trim. 2021</c:v>
                </c:pt>
                <c:pt idx="4">
                  <c:v>4° trim. 2021</c:v>
                </c:pt>
                <c:pt idx="5">
                  <c:v>1° trim. 2022</c:v>
                </c:pt>
                <c:pt idx="6">
                  <c:v>2° trim. 2022</c:v>
                </c:pt>
              </c:strCache>
            </c:strRef>
          </c:cat>
          <c:val>
            <c:numRef>
              <c:f>'Grafico 18'!$B$7:$H$7</c:f>
              <c:numCache>
                <c:formatCode>0.0</c:formatCode>
                <c:ptCount val="7"/>
                <c:pt idx="0">
                  <c:v>100</c:v>
                </c:pt>
                <c:pt idx="1">
                  <c:v>102.51450676982591</c:v>
                </c:pt>
                <c:pt idx="2">
                  <c:v>106.09284332688587</c:v>
                </c:pt>
                <c:pt idx="3">
                  <c:v>109.86460348162474</c:v>
                </c:pt>
                <c:pt idx="4">
                  <c:v>114.70019342359767</c:v>
                </c:pt>
                <c:pt idx="5">
                  <c:v>120.40618955512572</c:v>
                </c:pt>
                <c:pt idx="6">
                  <c:v>126.4990328820116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71-483C-A159-E7CDBB6D1D1A}"/>
            </c:ext>
          </c:extLst>
        </c:ser>
        <c:ser>
          <c:idx val="2"/>
          <c:order val="2"/>
          <c:tx>
            <c:strRef>
              <c:f>'Grafico 18'!$A$8</c:f>
              <c:strCache>
                <c:ptCount val="1"/>
                <c:pt idx="0">
                  <c:v>Mark-up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'Grafico 18'!$B$5:$H$5</c:f>
              <c:strCache>
                <c:ptCount val="7"/>
                <c:pt idx="0">
                  <c:v>4° trim. 2020</c:v>
                </c:pt>
                <c:pt idx="1">
                  <c:v>1° trim. 2021</c:v>
                </c:pt>
                <c:pt idx="2">
                  <c:v>2° trim. 2021</c:v>
                </c:pt>
                <c:pt idx="3">
                  <c:v>3° trim. 2021</c:v>
                </c:pt>
                <c:pt idx="4">
                  <c:v>4° trim. 2021</c:v>
                </c:pt>
                <c:pt idx="5">
                  <c:v>1° trim. 2022</c:v>
                </c:pt>
                <c:pt idx="6">
                  <c:v>2° trim. 2022</c:v>
                </c:pt>
              </c:strCache>
            </c:strRef>
          </c:cat>
          <c:val>
            <c:numRef>
              <c:f>'Grafico 18'!$B$8:$H$8</c:f>
              <c:numCache>
                <c:formatCode>0.0</c:formatCode>
                <c:ptCount val="7"/>
                <c:pt idx="0">
                  <c:v>100</c:v>
                </c:pt>
                <c:pt idx="1">
                  <c:v>99.42307692307692</c:v>
                </c:pt>
                <c:pt idx="2">
                  <c:v>98.461538461538467</c:v>
                </c:pt>
                <c:pt idx="3">
                  <c:v>98.076923076923066</c:v>
                </c:pt>
                <c:pt idx="4">
                  <c:v>97.019230769230774</c:v>
                </c:pt>
                <c:pt idx="5">
                  <c:v>96.15384615384616</c:v>
                </c:pt>
                <c:pt idx="6">
                  <c:v>96.442307692307693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71-483C-A159-E7CDBB6D1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5042063"/>
        <c:axId val="74704639"/>
      </c:lineChart>
      <c:catAx>
        <c:axId val="2095042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704639"/>
        <c:crosses val="autoZero"/>
        <c:auto val="1"/>
        <c:lblAlgn val="ctr"/>
        <c:lblOffset val="100"/>
        <c:noMultiLvlLbl val="0"/>
      </c:catAx>
      <c:valAx>
        <c:axId val="74704639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504206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656735959763554"/>
          <c:y val="0.27259100523826924"/>
          <c:w val="0.23806661668952667"/>
          <c:h val="0.47072826339745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483814523184598E-2"/>
          <c:y val="0.13430984848484848"/>
          <c:w val="0.8787937445319336"/>
          <c:h val="0.72356328036086992"/>
        </c:manualLayout>
      </c:layout>
      <c:lineChart>
        <c:grouping val="standard"/>
        <c:varyColors val="0"/>
        <c:ser>
          <c:idx val="0"/>
          <c:order val="0"/>
          <c:tx>
            <c:strRef>
              <c:f>Tassi!$B$337</c:f>
              <c:strCache>
                <c:ptCount val="1"/>
                <c:pt idx="0">
                  <c:v>Tasso per le PMI</c:v>
                </c:pt>
              </c:strCache>
            </c:strRef>
          </c:tx>
          <c:spPr>
            <a:ln w="28575" cap="rnd">
              <a:solidFill>
                <a:srgbClr val="486993"/>
              </a:solidFill>
              <a:round/>
            </a:ln>
            <a:effectLst/>
          </c:spPr>
          <c:marker>
            <c:symbol val="none"/>
          </c:marker>
          <c:cat>
            <c:strRef>
              <c:f>Tassi!$A$102:$A$335</c:f>
              <c:strCache>
                <c:ptCount val="234"/>
                <c:pt idx="0">
                  <c:v>2003</c:v>
                </c:pt>
                <c:pt idx="1">
                  <c:v>2003-feb</c:v>
                </c:pt>
                <c:pt idx="2">
                  <c:v>2003-mar</c:v>
                </c:pt>
                <c:pt idx="3">
                  <c:v>2003-apr</c:v>
                </c:pt>
                <c:pt idx="4">
                  <c:v>2003-mag</c:v>
                </c:pt>
                <c:pt idx="5">
                  <c:v>2003-giu</c:v>
                </c:pt>
                <c:pt idx="6">
                  <c:v>2003-lug</c:v>
                </c:pt>
                <c:pt idx="7">
                  <c:v>2003-ago</c:v>
                </c:pt>
                <c:pt idx="8">
                  <c:v>2003-set</c:v>
                </c:pt>
                <c:pt idx="9">
                  <c:v>2003-ott</c:v>
                </c:pt>
                <c:pt idx="10">
                  <c:v>2003-nov</c:v>
                </c:pt>
                <c:pt idx="11">
                  <c:v>2003-dic</c:v>
                </c:pt>
                <c:pt idx="12">
                  <c:v>2004</c:v>
                </c:pt>
                <c:pt idx="13">
                  <c:v>2004-feb</c:v>
                </c:pt>
                <c:pt idx="14">
                  <c:v>2004-mar</c:v>
                </c:pt>
                <c:pt idx="15">
                  <c:v>2004-apr</c:v>
                </c:pt>
                <c:pt idx="16">
                  <c:v>2004-mag</c:v>
                </c:pt>
                <c:pt idx="17">
                  <c:v>2004-giu</c:v>
                </c:pt>
                <c:pt idx="18">
                  <c:v>2004-lug</c:v>
                </c:pt>
                <c:pt idx="19">
                  <c:v>2004-ago</c:v>
                </c:pt>
                <c:pt idx="20">
                  <c:v>2004-set</c:v>
                </c:pt>
                <c:pt idx="21">
                  <c:v>2004-ott</c:v>
                </c:pt>
                <c:pt idx="22">
                  <c:v>2004-nov</c:v>
                </c:pt>
                <c:pt idx="23">
                  <c:v>2004-dic</c:v>
                </c:pt>
                <c:pt idx="24">
                  <c:v>2005</c:v>
                </c:pt>
                <c:pt idx="25">
                  <c:v>2005-feb</c:v>
                </c:pt>
                <c:pt idx="26">
                  <c:v>2005-mar</c:v>
                </c:pt>
                <c:pt idx="27">
                  <c:v>2005-apr</c:v>
                </c:pt>
                <c:pt idx="28">
                  <c:v>2005-mag</c:v>
                </c:pt>
                <c:pt idx="29">
                  <c:v>2005-giu</c:v>
                </c:pt>
                <c:pt idx="30">
                  <c:v>2005-lug</c:v>
                </c:pt>
                <c:pt idx="31">
                  <c:v>2005-ago</c:v>
                </c:pt>
                <c:pt idx="32">
                  <c:v>2005-set</c:v>
                </c:pt>
                <c:pt idx="33">
                  <c:v>2005-ott</c:v>
                </c:pt>
                <c:pt idx="34">
                  <c:v>2005-nov</c:v>
                </c:pt>
                <c:pt idx="35">
                  <c:v>2005-dic</c:v>
                </c:pt>
                <c:pt idx="36">
                  <c:v>2006</c:v>
                </c:pt>
                <c:pt idx="37">
                  <c:v>2006-feb</c:v>
                </c:pt>
                <c:pt idx="38">
                  <c:v>2006-mar</c:v>
                </c:pt>
                <c:pt idx="39">
                  <c:v>2006-apr</c:v>
                </c:pt>
                <c:pt idx="40">
                  <c:v>2006-mag</c:v>
                </c:pt>
                <c:pt idx="41">
                  <c:v>2006-giu</c:v>
                </c:pt>
                <c:pt idx="42">
                  <c:v>2006-lug</c:v>
                </c:pt>
                <c:pt idx="43">
                  <c:v>2006-ago</c:v>
                </c:pt>
                <c:pt idx="44">
                  <c:v>2006-set</c:v>
                </c:pt>
                <c:pt idx="45">
                  <c:v>2006-ott</c:v>
                </c:pt>
                <c:pt idx="46">
                  <c:v>2006-nov</c:v>
                </c:pt>
                <c:pt idx="47">
                  <c:v>2006-dic</c:v>
                </c:pt>
                <c:pt idx="48">
                  <c:v>2007</c:v>
                </c:pt>
                <c:pt idx="49">
                  <c:v>2007-feb</c:v>
                </c:pt>
                <c:pt idx="50">
                  <c:v>2007-mar</c:v>
                </c:pt>
                <c:pt idx="51">
                  <c:v>2007-apr</c:v>
                </c:pt>
                <c:pt idx="52">
                  <c:v>2007-mag</c:v>
                </c:pt>
                <c:pt idx="53">
                  <c:v>2007-giu</c:v>
                </c:pt>
                <c:pt idx="54">
                  <c:v>2007-lug</c:v>
                </c:pt>
                <c:pt idx="55">
                  <c:v>2007-ago</c:v>
                </c:pt>
                <c:pt idx="56">
                  <c:v>2007-set</c:v>
                </c:pt>
                <c:pt idx="57">
                  <c:v>2007-ott</c:v>
                </c:pt>
                <c:pt idx="58">
                  <c:v>2007-nov</c:v>
                </c:pt>
                <c:pt idx="59">
                  <c:v>2007-dic</c:v>
                </c:pt>
                <c:pt idx="60">
                  <c:v>2008</c:v>
                </c:pt>
                <c:pt idx="61">
                  <c:v>2008-feb</c:v>
                </c:pt>
                <c:pt idx="62">
                  <c:v>2008-mar</c:v>
                </c:pt>
                <c:pt idx="63">
                  <c:v>2008-apr</c:v>
                </c:pt>
                <c:pt idx="64">
                  <c:v>2008-mag</c:v>
                </c:pt>
                <c:pt idx="65">
                  <c:v>2008-giu</c:v>
                </c:pt>
                <c:pt idx="66">
                  <c:v>2008-lug</c:v>
                </c:pt>
                <c:pt idx="67">
                  <c:v>2008-ago</c:v>
                </c:pt>
                <c:pt idx="68">
                  <c:v>2008-set</c:v>
                </c:pt>
                <c:pt idx="69">
                  <c:v>2008-ott</c:v>
                </c:pt>
                <c:pt idx="70">
                  <c:v>2008-nov</c:v>
                </c:pt>
                <c:pt idx="71">
                  <c:v>2008-dic</c:v>
                </c:pt>
                <c:pt idx="72">
                  <c:v>2009</c:v>
                </c:pt>
                <c:pt idx="73">
                  <c:v>2009-feb</c:v>
                </c:pt>
                <c:pt idx="74">
                  <c:v>2009-mar</c:v>
                </c:pt>
                <c:pt idx="75">
                  <c:v>2009-apr</c:v>
                </c:pt>
                <c:pt idx="76">
                  <c:v>2009-mag</c:v>
                </c:pt>
                <c:pt idx="77">
                  <c:v>2009-giu</c:v>
                </c:pt>
                <c:pt idx="78">
                  <c:v>2009-lug</c:v>
                </c:pt>
                <c:pt idx="79">
                  <c:v>2009-ago</c:v>
                </c:pt>
                <c:pt idx="80">
                  <c:v>2009-set</c:v>
                </c:pt>
                <c:pt idx="81">
                  <c:v>2009-ott</c:v>
                </c:pt>
                <c:pt idx="82">
                  <c:v>2009-nov</c:v>
                </c:pt>
                <c:pt idx="83">
                  <c:v>2009-dic</c:v>
                </c:pt>
                <c:pt idx="84">
                  <c:v>2010</c:v>
                </c:pt>
                <c:pt idx="85">
                  <c:v>2010-feb</c:v>
                </c:pt>
                <c:pt idx="86">
                  <c:v>2010-mar</c:v>
                </c:pt>
                <c:pt idx="87">
                  <c:v>2010-apr</c:v>
                </c:pt>
                <c:pt idx="88">
                  <c:v>2010-mag</c:v>
                </c:pt>
                <c:pt idx="89">
                  <c:v>2010-giu</c:v>
                </c:pt>
                <c:pt idx="90">
                  <c:v>2010-lug</c:v>
                </c:pt>
                <c:pt idx="91">
                  <c:v>2010-ago</c:v>
                </c:pt>
                <c:pt idx="92">
                  <c:v>2010-set</c:v>
                </c:pt>
                <c:pt idx="93">
                  <c:v>2010-ott</c:v>
                </c:pt>
                <c:pt idx="94">
                  <c:v>2010-nov</c:v>
                </c:pt>
                <c:pt idx="95">
                  <c:v>2010-dic</c:v>
                </c:pt>
                <c:pt idx="96">
                  <c:v>2011</c:v>
                </c:pt>
                <c:pt idx="97">
                  <c:v>2011-feb</c:v>
                </c:pt>
                <c:pt idx="98">
                  <c:v>2011-mar</c:v>
                </c:pt>
                <c:pt idx="99">
                  <c:v>2011-apr</c:v>
                </c:pt>
                <c:pt idx="100">
                  <c:v>2011-mag</c:v>
                </c:pt>
                <c:pt idx="101">
                  <c:v>2011-giu</c:v>
                </c:pt>
                <c:pt idx="102">
                  <c:v>2011-lug</c:v>
                </c:pt>
                <c:pt idx="103">
                  <c:v>2011-ago</c:v>
                </c:pt>
                <c:pt idx="104">
                  <c:v>2011-set</c:v>
                </c:pt>
                <c:pt idx="105">
                  <c:v>2011-ott</c:v>
                </c:pt>
                <c:pt idx="106">
                  <c:v>2011-nov</c:v>
                </c:pt>
                <c:pt idx="107">
                  <c:v>2011-dic</c:v>
                </c:pt>
                <c:pt idx="108">
                  <c:v>2012</c:v>
                </c:pt>
                <c:pt idx="109">
                  <c:v>2012-feb</c:v>
                </c:pt>
                <c:pt idx="110">
                  <c:v>2012-mar</c:v>
                </c:pt>
                <c:pt idx="111">
                  <c:v>2012-apr</c:v>
                </c:pt>
                <c:pt idx="112">
                  <c:v>2012-mag</c:v>
                </c:pt>
                <c:pt idx="113">
                  <c:v>2012-giu</c:v>
                </c:pt>
                <c:pt idx="114">
                  <c:v>2012-lug</c:v>
                </c:pt>
                <c:pt idx="115">
                  <c:v>2012-ago</c:v>
                </c:pt>
                <c:pt idx="116">
                  <c:v>2012-set</c:v>
                </c:pt>
                <c:pt idx="117">
                  <c:v>2012-ott</c:v>
                </c:pt>
                <c:pt idx="118">
                  <c:v>2012-nov</c:v>
                </c:pt>
                <c:pt idx="119">
                  <c:v>2012-dic</c:v>
                </c:pt>
                <c:pt idx="120">
                  <c:v>2013</c:v>
                </c:pt>
                <c:pt idx="121">
                  <c:v>2013-feb</c:v>
                </c:pt>
                <c:pt idx="122">
                  <c:v>2013-mar</c:v>
                </c:pt>
                <c:pt idx="123">
                  <c:v>2013-apr</c:v>
                </c:pt>
                <c:pt idx="124">
                  <c:v>2013-mag</c:v>
                </c:pt>
                <c:pt idx="125">
                  <c:v>2013-giu</c:v>
                </c:pt>
                <c:pt idx="126">
                  <c:v>2013-lug</c:v>
                </c:pt>
                <c:pt idx="127">
                  <c:v>2013-ago</c:v>
                </c:pt>
                <c:pt idx="128">
                  <c:v>2013-set</c:v>
                </c:pt>
                <c:pt idx="129">
                  <c:v>2013-ott</c:v>
                </c:pt>
                <c:pt idx="130">
                  <c:v>2013-nov</c:v>
                </c:pt>
                <c:pt idx="131">
                  <c:v>2013-dic</c:v>
                </c:pt>
                <c:pt idx="132">
                  <c:v>2014</c:v>
                </c:pt>
                <c:pt idx="133">
                  <c:v>2014-feb</c:v>
                </c:pt>
                <c:pt idx="134">
                  <c:v>2014-mar</c:v>
                </c:pt>
                <c:pt idx="135">
                  <c:v>2014-apr</c:v>
                </c:pt>
                <c:pt idx="136">
                  <c:v>2014-mag</c:v>
                </c:pt>
                <c:pt idx="137">
                  <c:v>2014-giu</c:v>
                </c:pt>
                <c:pt idx="138">
                  <c:v>2014-lug</c:v>
                </c:pt>
                <c:pt idx="139">
                  <c:v>2014-ago</c:v>
                </c:pt>
                <c:pt idx="140">
                  <c:v>2014-set</c:v>
                </c:pt>
                <c:pt idx="141">
                  <c:v>2014-ott</c:v>
                </c:pt>
                <c:pt idx="142">
                  <c:v>2014-nov</c:v>
                </c:pt>
                <c:pt idx="143">
                  <c:v>2014-dic</c:v>
                </c:pt>
                <c:pt idx="144">
                  <c:v>2015</c:v>
                </c:pt>
                <c:pt idx="145">
                  <c:v>2015-feb</c:v>
                </c:pt>
                <c:pt idx="146">
                  <c:v>2015-mar</c:v>
                </c:pt>
                <c:pt idx="147">
                  <c:v>2015-apr</c:v>
                </c:pt>
                <c:pt idx="148">
                  <c:v>2015-mag</c:v>
                </c:pt>
                <c:pt idx="149">
                  <c:v>2015-giu</c:v>
                </c:pt>
                <c:pt idx="150">
                  <c:v>2015-lug</c:v>
                </c:pt>
                <c:pt idx="151">
                  <c:v>2015-ago</c:v>
                </c:pt>
                <c:pt idx="152">
                  <c:v>2015-set</c:v>
                </c:pt>
                <c:pt idx="153">
                  <c:v>2015-ott</c:v>
                </c:pt>
                <c:pt idx="154">
                  <c:v>2015-nov</c:v>
                </c:pt>
                <c:pt idx="155">
                  <c:v>2015-dic</c:v>
                </c:pt>
                <c:pt idx="156">
                  <c:v>2016</c:v>
                </c:pt>
                <c:pt idx="157">
                  <c:v>2016-feb</c:v>
                </c:pt>
                <c:pt idx="158">
                  <c:v>2016-mar</c:v>
                </c:pt>
                <c:pt idx="159">
                  <c:v>2016-apr</c:v>
                </c:pt>
                <c:pt idx="160">
                  <c:v>2016-mag</c:v>
                </c:pt>
                <c:pt idx="161">
                  <c:v>2016-giu</c:v>
                </c:pt>
                <c:pt idx="162">
                  <c:v>2016-lug</c:v>
                </c:pt>
                <c:pt idx="163">
                  <c:v>2016-ago</c:v>
                </c:pt>
                <c:pt idx="164">
                  <c:v>2016-set</c:v>
                </c:pt>
                <c:pt idx="165">
                  <c:v>2016-ott</c:v>
                </c:pt>
                <c:pt idx="166">
                  <c:v>2016-nov</c:v>
                </c:pt>
                <c:pt idx="167">
                  <c:v>2016-dic</c:v>
                </c:pt>
                <c:pt idx="168">
                  <c:v>2017</c:v>
                </c:pt>
                <c:pt idx="169">
                  <c:v>2017-feb</c:v>
                </c:pt>
                <c:pt idx="170">
                  <c:v>2017-mar</c:v>
                </c:pt>
                <c:pt idx="171">
                  <c:v>2017-apr</c:v>
                </c:pt>
                <c:pt idx="172">
                  <c:v>2017-mag</c:v>
                </c:pt>
                <c:pt idx="173">
                  <c:v>2017-giu</c:v>
                </c:pt>
                <c:pt idx="174">
                  <c:v>2017-lug</c:v>
                </c:pt>
                <c:pt idx="175">
                  <c:v>2017-ago</c:v>
                </c:pt>
                <c:pt idx="176">
                  <c:v>2017-set</c:v>
                </c:pt>
                <c:pt idx="177">
                  <c:v>2017-ott</c:v>
                </c:pt>
                <c:pt idx="178">
                  <c:v>2017-nov</c:v>
                </c:pt>
                <c:pt idx="179">
                  <c:v>2017-dic</c:v>
                </c:pt>
                <c:pt idx="180">
                  <c:v>2018</c:v>
                </c:pt>
                <c:pt idx="181">
                  <c:v>2018-feb</c:v>
                </c:pt>
                <c:pt idx="182">
                  <c:v>2018-mar</c:v>
                </c:pt>
                <c:pt idx="183">
                  <c:v>2018-apr</c:v>
                </c:pt>
                <c:pt idx="184">
                  <c:v>2018-mag</c:v>
                </c:pt>
                <c:pt idx="185">
                  <c:v>2018-giu</c:v>
                </c:pt>
                <c:pt idx="186">
                  <c:v>2018-lug</c:v>
                </c:pt>
                <c:pt idx="187">
                  <c:v>2018-ago</c:v>
                </c:pt>
                <c:pt idx="188">
                  <c:v>2018-set</c:v>
                </c:pt>
                <c:pt idx="189">
                  <c:v>2018-ott</c:v>
                </c:pt>
                <c:pt idx="190">
                  <c:v>2018-nov</c:v>
                </c:pt>
                <c:pt idx="191">
                  <c:v>2018-dic</c:v>
                </c:pt>
                <c:pt idx="192">
                  <c:v>2019</c:v>
                </c:pt>
                <c:pt idx="193">
                  <c:v>2019-feb</c:v>
                </c:pt>
                <c:pt idx="194">
                  <c:v>2019-mar</c:v>
                </c:pt>
                <c:pt idx="195">
                  <c:v>2019-apr</c:v>
                </c:pt>
                <c:pt idx="196">
                  <c:v>2019-mag</c:v>
                </c:pt>
                <c:pt idx="197">
                  <c:v>2019-giu</c:v>
                </c:pt>
                <c:pt idx="198">
                  <c:v>2019-lug</c:v>
                </c:pt>
                <c:pt idx="199">
                  <c:v>2019-ago</c:v>
                </c:pt>
                <c:pt idx="200">
                  <c:v>2019-set</c:v>
                </c:pt>
                <c:pt idx="201">
                  <c:v>2019-ott</c:v>
                </c:pt>
                <c:pt idx="202">
                  <c:v>2019-nov</c:v>
                </c:pt>
                <c:pt idx="203">
                  <c:v>2019-dic</c:v>
                </c:pt>
                <c:pt idx="204">
                  <c:v>2020</c:v>
                </c:pt>
                <c:pt idx="205">
                  <c:v>2020-feb</c:v>
                </c:pt>
                <c:pt idx="206">
                  <c:v>2020-mar</c:v>
                </c:pt>
                <c:pt idx="207">
                  <c:v>2020-apr</c:v>
                </c:pt>
                <c:pt idx="208">
                  <c:v>2020-mag</c:v>
                </c:pt>
                <c:pt idx="209">
                  <c:v>2020-giu</c:v>
                </c:pt>
                <c:pt idx="210">
                  <c:v>2020-lug</c:v>
                </c:pt>
                <c:pt idx="211">
                  <c:v>2020-ago</c:v>
                </c:pt>
                <c:pt idx="212">
                  <c:v>2020-set</c:v>
                </c:pt>
                <c:pt idx="213">
                  <c:v>2020-ott</c:v>
                </c:pt>
                <c:pt idx="214">
                  <c:v>2020-nov</c:v>
                </c:pt>
                <c:pt idx="215">
                  <c:v>2020-dic</c:v>
                </c:pt>
                <c:pt idx="216">
                  <c:v>2021</c:v>
                </c:pt>
                <c:pt idx="217">
                  <c:v>2021-feb</c:v>
                </c:pt>
                <c:pt idx="218">
                  <c:v>2021-mar</c:v>
                </c:pt>
                <c:pt idx="219">
                  <c:v>2021-apr</c:v>
                </c:pt>
                <c:pt idx="220">
                  <c:v>2021-mag</c:v>
                </c:pt>
                <c:pt idx="221">
                  <c:v>2021-giu</c:v>
                </c:pt>
                <c:pt idx="222">
                  <c:v>2021-lug</c:v>
                </c:pt>
                <c:pt idx="223">
                  <c:v>2021-ago</c:v>
                </c:pt>
                <c:pt idx="224">
                  <c:v>2021-set</c:v>
                </c:pt>
                <c:pt idx="225">
                  <c:v>2021-ott</c:v>
                </c:pt>
                <c:pt idx="226">
                  <c:v>2021-nov</c:v>
                </c:pt>
                <c:pt idx="227">
                  <c:v>2021-dic</c:v>
                </c:pt>
                <c:pt idx="228">
                  <c:v>2022</c:v>
                </c:pt>
                <c:pt idx="229">
                  <c:v>2022-feb</c:v>
                </c:pt>
                <c:pt idx="230">
                  <c:v>2022-mar</c:v>
                </c:pt>
                <c:pt idx="231">
                  <c:v>2022-apr</c:v>
                </c:pt>
                <c:pt idx="232">
                  <c:v>2022-mag</c:v>
                </c:pt>
                <c:pt idx="233">
                  <c:v>2022-giu</c:v>
                </c:pt>
              </c:strCache>
            </c:strRef>
          </c:cat>
          <c:val>
            <c:numRef>
              <c:f>Tassi!$B$102:$B$335</c:f>
              <c:numCache>
                <c:formatCode>0.00</c:formatCode>
                <c:ptCount val="234"/>
                <c:pt idx="0">
                  <c:v>4.8703000000000003</c:v>
                </c:pt>
                <c:pt idx="1">
                  <c:v>4.8148999999999997</c:v>
                </c:pt>
                <c:pt idx="2">
                  <c:v>4.6687000000000003</c:v>
                </c:pt>
                <c:pt idx="3">
                  <c:v>4.6266999999999996</c:v>
                </c:pt>
                <c:pt idx="4">
                  <c:v>4.6006999999999998</c:v>
                </c:pt>
                <c:pt idx="5">
                  <c:v>4.3613</c:v>
                </c:pt>
                <c:pt idx="6">
                  <c:v>4.2721999999999998</c:v>
                </c:pt>
                <c:pt idx="7">
                  <c:v>4.2986000000000004</c:v>
                </c:pt>
                <c:pt idx="8">
                  <c:v>4.1837999999999997</c:v>
                </c:pt>
                <c:pt idx="9">
                  <c:v>4.2202999999999999</c:v>
                </c:pt>
                <c:pt idx="10">
                  <c:v>4.2016</c:v>
                </c:pt>
                <c:pt idx="11">
                  <c:v>4.1006999999999998</c:v>
                </c:pt>
                <c:pt idx="12">
                  <c:v>4.1074000000000002</c:v>
                </c:pt>
                <c:pt idx="13">
                  <c:v>4.1510999999999996</c:v>
                </c:pt>
                <c:pt idx="14">
                  <c:v>4.1197999999999997</c:v>
                </c:pt>
                <c:pt idx="15">
                  <c:v>4.0894000000000004</c:v>
                </c:pt>
                <c:pt idx="16">
                  <c:v>4.0819000000000001</c:v>
                </c:pt>
                <c:pt idx="17">
                  <c:v>4.0377000000000001</c:v>
                </c:pt>
                <c:pt idx="18">
                  <c:v>4.1252000000000004</c:v>
                </c:pt>
                <c:pt idx="19">
                  <c:v>4.1651999999999996</c:v>
                </c:pt>
                <c:pt idx="20">
                  <c:v>4.0362999999999998</c:v>
                </c:pt>
                <c:pt idx="21">
                  <c:v>4.1043000000000003</c:v>
                </c:pt>
                <c:pt idx="22">
                  <c:v>4.1005000000000003</c:v>
                </c:pt>
                <c:pt idx="23">
                  <c:v>4.0589000000000004</c:v>
                </c:pt>
                <c:pt idx="24">
                  <c:v>4.0099</c:v>
                </c:pt>
                <c:pt idx="25">
                  <c:v>3.9927999999999999</c:v>
                </c:pt>
                <c:pt idx="26">
                  <c:v>3.9645999999999999</c:v>
                </c:pt>
                <c:pt idx="27">
                  <c:v>3.9912999999999998</c:v>
                </c:pt>
                <c:pt idx="28">
                  <c:v>3.9670999999999998</c:v>
                </c:pt>
                <c:pt idx="29">
                  <c:v>3.8972000000000002</c:v>
                </c:pt>
                <c:pt idx="30">
                  <c:v>3.9302000000000001</c:v>
                </c:pt>
                <c:pt idx="31">
                  <c:v>3.9712999999999998</c:v>
                </c:pt>
                <c:pt idx="32">
                  <c:v>3.8826000000000001</c:v>
                </c:pt>
                <c:pt idx="33">
                  <c:v>3.9636</c:v>
                </c:pt>
                <c:pt idx="34">
                  <c:v>3.9834999999999998</c:v>
                </c:pt>
                <c:pt idx="35">
                  <c:v>4.0880999999999998</c:v>
                </c:pt>
                <c:pt idx="36">
                  <c:v>4.1384999999999996</c:v>
                </c:pt>
                <c:pt idx="37">
                  <c:v>4.1970000000000001</c:v>
                </c:pt>
                <c:pt idx="38">
                  <c:v>4.2773000000000003</c:v>
                </c:pt>
                <c:pt idx="39">
                  <c:v>4.3811</c:v>
                </c:pt>
                <c:pt idx="40">
                  <c:v>4.4101999999999997</c:v>
                </c:pt>
                <c:pt idx="41">
                  <c:v>4.4835000000000003</c:v>
                </c:pt>
                <c:pt idx="42">
                  <c:v>4.6184000000000003</c:v>
                </c:pt>
                <c:pt idx="43">
                  <c:v>4.7111999999999998</c:v>
                </c:pt>
                <c:pt idx="44">
                  <c:v>4.7233999999999998</c:v>
                </c:pt>
                <c:pt idx="45">
                  <c:v>4.9393000000000002</c:v>
                </c:pt>
                <c:pt idx="46">
                  <c:v>5.0042999999999997</c:v>
                </c:pt>
                <c:pt idx="47">
                  <c:v>5.0583999999999998</c:v>
                </c:pt>
                <c:pt idx="48">
                  <c:v>5.1254</c:v>
                </c:pt>
                <c:pt idx="49">
                  <c:v>5.1913</c:v>
                </c:pt>
                <c:pt idx="50">
                  <c:v>5.2557999999999998</c:v>
                </c:pt>
                <c:pt idx="51">
                  <c:v>5.3224</c:v>
                </c:pt>
                <c:pt idx="52">
                  <c:v>5.3860000000000001</c:v>
                </c:pt>
                <c:pt idx="53">
                  <c:v>5.4497999999999998</c:v>
                </c:pt>
                <c:pt idx="54">
                  <c:v>5.5369999999999999</c:v>
                </c:pt>
                <c:pt idx="55">
                  <c:v>5.6752000000000002</c:v>
                </c:pt>
                <c:pt idx="56">
                  <c:v>5.8164999999999996</c:v>
                </c:pt>
                <c:pt idx="57">
                  <c:v>5.8722000000000003</c:v>
                </c:pt>
                <c:pt idx="58">
                  <c:v>5.8521000000000001</c:v>
                </c:pt>
                <c:pt idx="59">
                  <c:v>5.9917999999999996</c:v>
                </c:pt>
                <c:pt idx="60">
                  <c:v>5.8367000000000004</c:v>
                </c:pt>
                <c:pt idx="61">
                  <c:v>5.7507999999999999</c:v>
                </c:pt>
                <c:pt idx="62">
                  <c:v>5.8182</c:v>
                </c:pt>
                <c:pt idx="63">
                  <c:v>5.9507000000000003</c:v>
                </c:pt>
                <c:pt idx="64">
                  <c:v>6.0140000000000002</c:v>
                </c:pt>
                <c:pt idx="65">
                  <c:v>6.0795000000000003</c:v>
                </c:pt>
                <c:pt idx="66">
                  <c:v>6.1729000000000003</c:v>
                </c:pt>
                <c:pt idx="67">
                  <c:v>6.1475</c:v>
                </c:pt>
                <c:pt idx="68">
                  <c:v>6.2077999999999998</c:v>
                </c:pt>
                <c:pt idx="69">
                  <c:v>6.4660000000000002</c:v>
                </c:pt>
                <c:pt idx="70">
                  <c:v>5.9687999999999999</c:v>
                </c:pt>
                <c:pt idx="71">
                  <c:v>5.3356000000000003</c:v>
                </c:pt>
                <c:pt idx="72">
                  <c:v>4.6322999999999999</c:v>
                </c:pt>
                <c:pt idx="73">
                  <c:v>4.2172000000000001</c:v>
                </c:pt>
                <c:pt idx="74">
                  <c:v>3.9369999999999998</c:v>
                </c:pt>
                <c:pt idx="75">
                  <c:v>3.7421000000000002</c:v>
                </c:pt>
                <c:pt idx="76">
                  <c:v>3.6057999999999999</c:v>
                </c:pt>
                <c:pt idx="77">
                  <c:v>3.5129000000000001</c:v>
                </c:pt>
                <c:pt idx="78">
                  <c:v>3.306</c:v>
                </c:pt>
                <c:pt idx="79">
                  <c:v>3.1638999999999999</c:v>
                </c:pt>
                <c:pt idx="80">
                  <c:v>3.1137999999999999</c:v>
                </c:pt>
                <c:pt idx="81">
                  <c:v>3.117</c:v>
                </c:pt>
                <c:pt idx="82">
                  <c:v>3.0682</c:v>
                </c:pt>
                <c:pt idx="83">
                  <c:v>3.03</c:v>
                </c:pt>
                <c:pt idx="84">
                  <c:v>3.0081000000000002</c:v>
                </c:pt>
                <c:pt idx="85">
                  <c:v>3.0270999999999999</c:v>
                </c:pt>
                <c:pt idx="86">
                  <c:v>2.9571999999999998</c:v>
                </c:pt>
                <c:pt idx="87">
                  <c:v>2.9232999999999998</c:v>
                </c:pt>
                <c:pt idx="88">
                  <c:v>2.9102000000000001</c:v>
                </c:pt>
                <c:pt idx="89">
                  <c:v>3.0251999999999999</c:v>
                </c:pt>
                <c:pt idx="90">
                  <c:v>3.1027999999999998</c:v>
                </c:pt>
                <c:pt idx="91">
                  <c:v>3.2299000000000002</c:v>
                </c:pt>
                <c:pt idx="92">
                  <c:v>3.1212</c:v>
                </c:pt>
                <c:pt idx="93">
                  <c:v>3.2713000000000001</c:v>
                </c:pt>
                <c:pt idx="94">
                  <c:v>3.3089</c:v>
                </c:pt>
                <c:pt idx="95">
                  <c:v>3.2406999999999999</c:v>
                </c:pt>
                <c:pt idx="96">
                  <c:v>3.2370000000000001</c:v>
                </c:pt>
                <c:pt idx="97">
                  <c:v>3.3224999999999998</c:v>
                </c:pt>
                <c:pt idx="98">
                  <c:v>3.3799000000000001</c:v>
                </c:pt>
                <c:pt idx="99">
                  <c:v>3.552</c:v>
                </c:pt>
                <c:pt idx="100">
                  <c:v>3.6473</c:v>
                </c:pt>
                <c:pt idx="101">
                  <c:v>3.7113</c:v>
                </c:pt>
                <c:pt idx="102">
                  <c:v>3.9748999999999999</c:v>
                </c:pt>
                <c:pt idx="103">
                  <c:v>4.1509</c:v>
                </c:pt>
                <c:pt idx="104">
                  <c:v>4.1596000000000002</c:v>
                </c:pt>
                <c:pt idx="105">
                  <c:v>4.4092000000000002</c:v>
                </c:pt>
                <c:pt idx="106">
                  <c:v>4.6155999999999997</c:v>
                </c:pt>
                <c:pt idx="107">
                  <c:v>4.9797000000000002</c:v>
                </c:pt>
                <c:pt idx="108">
                  <c:v>4.9954999999999998</c:v>
                </c:pt>
                <c:pt idx="109">
                  <c:v>4.9592000000000001</c:v>
                </c:pt>
                <c:pt idx="110">
                  <c:v>4.7807000000000004</c:v>
                </c:pt>
                <c:pt idx="111">
                  <c:v>4.71</c:v>
                </c:pt>
                <c:pt idx="112">
                  <c:v>4.6779999999999999</c:v>
                </c:pt>
                <c:pt idx="113">
                  <c:v>4.6059000000000001</c:v>
                </c:pt>
                <c:pt idx="114">
                  <c:v>4.6734</c:v>
                </c:pt>
                <c:pt idx="115">
                  <c:v>4.5503999999999998</c:v>
                </c:pt>
                <c:pt idx="116">
                  <c:v>4.4221000000000004</c:v>
                </c:pt>
                <c:pt idx="117">
                  <c:v>4.4817</c:v>
                </c:pt>
                <c:pt idx="118">
                  <c:v>4.4644000000000004</c:v>
                </c:pt>
                <c:pt idx="119">
                  <c:v>4.4120999999999997</c:v>
                </c:pt>
                <c:pt idx="120">
                  <c:v>4.3522999999999996</c:v>
                </c:pt>
                <c:pt idx="121">
                  <c:v>4.3571999999999997</c:v>
                </c:pt>
                <c:pt idx="122">
                  <c:v>4.3339999999999996</c:v>
                </c:pt>
                <c:pt idx="123">
                  <c:v>4.3498999999999999</c:v>
                </c:pt>
                <c:pt idx="124">
                  <c:v>4.3316999999999997</c:v>
                </c:pt>
                <c:pt idx="125">
                  <c:v>4.2786</c:v>
                </c:pt>
                <c:pt idx="126">
                  <c:v>4.3685</c:v>
                </c:pt>
                <c:pt idx="127">
                  <c:v>4.4711999999999996</c:v>
                </c:pt>
                <c:pt idx="128">
                  <c:v>4.3056999999999999</c:v>
                </c:pt>
                <c:pt idx="129">
                  <c:v>4.4428000000000001</c:v>
                </c:pt>
                <c:pt idx="130">
                  <c:v>4.3463000000000003</c:v>
                </c:pt>
                <c:pt idx="131">
                  <c:v>4.3395999999999999</c:v>
                </c:pt>
                <c:pt idx="132">
                  <c:v>4.3651999999999997</c:v>
                </c:pt>
                <c:pt idx="133">
                  <c:v>4.3776000000000002</c:v>
                </c:pt>
                <c:pt idx="134">
                  <c:v>4.1794000000000002</c:v>
                </c:pt>
                <c:pt idx="135">
                  <c:v>4.2427000000000001</c:v>
                </c:pt>
                <c:pt idx="136">
                  <c:v>4.1806999999999999</c:v>
                </c:pt>
                <c:pt idx="137">
                  <c:v>3.9596</c:v>
                </c:pt>
                <c:pt idx="138">
                  <c:v>3.9535999999999998</c:v>
                </c:pt>
                <c:pt idx="139">
                  <c:v>3.9716999999999998</c:v>
                </c:pt>
                <c:pt idx="140">
                  <c:v>3.6012</c:v>
                </c:pt>
                <c:pt idx="141">
                  <c:v>3.5407999999999999</c:v>
                </c:pt>
                <c:pt idx="142">
                  <c:v>3.3826999999999998</c:v>
                </c:pt>
                <c:pt idx="143">
                  <c:v>3.3073999999999999</c:v>
                </c:pt>
                <c:pt idx="144">
                  <c:v>3.3948</c:v>
                </c:pt>
                <c:pt idx="145">
                  <c:v>3.2633000000000001</c:v>
                </c:pt>
                <c:pt idx="146">
                  <c:v>3.0941999999999998</c:v>
                </c:pt>
                <c:pt idx="147">
                  <c:v>3.1307</c:v>
                </c:pt>
                <c:pt idx="148">
                  <c:v>3.0011999999999999</c:v>
                </c:pt>
                <c:pt idx="149">
                  <c:v>2.8809999999999998</c:v>
                </c:pt>
                <c:pt idx="150">
                  <c:v>2.9333</c:v>
                </c:pt>
                <c:pt idx="151">
                  <c:v>2.9908999999999999</c:v>
                </c:pt>
                <c:pt idx="152">
                  <c:v>2.8212999999999999</c:v>
                </c:pt>
                <c:pt idx="153">
                  <c:v>2.8605999999999998</c:v>
                </c:pt>
                <c:pt idx="154">
                  <c:v>2.7568000000000001</c:v>
                </c:pt>
                <c:pt idx="155">
                  <c:v>2.7189000000000001</c:v>
                </c:pt>
                <c:pt idx="156">
                  <c:v>2.7829000000000002</c:v>
                </c:pt>
                <c:pt idx="157">
                  <c:v>2.7307000000000001</c:v>
                </c:pt>
                <c:pt idx="158">
                  <c:v>2.5687000000000002</c:v>
                </c:pt>
                <c:pt idx="159">
                  <c:v>2.5666000000000002</c:v>
                </c:pt>
                <c:pt idx="160">
                  <c:v>2.532</c:v>
                </c:pt>
                <c:pt idx="161">
                  <c:v>2.3567</c:v>
                </c:pt>
                <c:pt idx="162">
                  <c:v>2.4055</c:v>
                </c:pt>
                <c:pt idx="163">
                  <c:v>2.4561999999999999</c:v>
                </c:pt>
                <c:pt idx="164">
                  <c:v>2.2635000000000001</c:v>
                </c:pt>
                <c:pt idx="165">
                  <c:v>2.3094999999999999</c:v>
                </c:pt>
                <c:pt idx="166">
                  <c:v>2.2336999999999998</c:v>
                </c:pt>
                <c:pt idx="167">
                  <c:v>2.2742</c:v>
                </c:pt>
                <c:pt idx="168">
                  <c:v>2.2827999999999999</c:v>
                </c:pt>
                <c:pt idx="169">
                  <c:v>2.2057000000000002</c:v>
                </c:pt>
                <c:pt idx="170">
                  <c:v>2.1617999999999999</c:v>
                </c:pt>
                <c:pt idx="171">
                  <c:v>2.1776</c:v>
                </c:pt>
                <c:pt idx="172">
                  <c:v>2.1286</c:v>
                </c:pt>
                <c:pt idx="173">
                  <c:v>2.0779000000000001</c:v>
                </c:pt>
                <c:pt idx="174">
                  <c:v>2.1377999999999999</c:v>
                </c:pt>
                <c:pt idx="175">
                  <c:v>2.1528999999999998</c:v>
                </c:pt>
                <c:pt idx="176">
                  <c:v>2.0627</c:v>
                </c:pt>
                <c:pt idx="177">
                  <c:v>2.0186999999999999</c:v>
                </c:pt>
                <c:pt idx="178">
                  <c:v>1.9950000000000001</c:v>
                </c:pt>
                <c:pt idx="179">
                  <c:v>1.9988999999999999</c:v>
                </c:pt>
                <c:pt idx="180">
                  <c:v>1.8988</c:v>
                </c:pt>
                <c:pt idx="181">
                  <c:v>1.9869000000000001</c:v>
                </c:pt>
                <c:pt idx="182">
                  <c:v>1.9901</c:v>
                </c:pt>
                <c:pt idx="183">
                  <c:v>1.9690000000000001</c:v>
                </c:pt>
                <c:pt idx="184">
                  <c:v>1.9749000000000001</c:v>
                </c:pt>
                <c:pt idx="185">
                  <c:v>1.9362999999999999</c:v>
                </c:pt>
                <c:pt idx="186">
                  <c:v>1.9527000000000001</c:v>
                </c:pt>
                <c:pt idx="187">
                  <c:v>1.9824999999999999</c:v>
                </c:pt>
                <c:pt idx="188">
                  <c:v>1.9823</c:v>
                </c:pt>
                <c:pt idx="189">
                  <c:v>1.9639</c:v>
                </c:pt>
                <c:pt idx="190">
                  <c:v>1.9785999999999999</c:v>
                </c:pt>
                <c:pt idx="191">
                  <c:v>1.9481999999999999</c:v>
                </c:pt>
                <c:pt idx="192">
                  <c:v>2.0251000000000001</c:v>
                </c:pt>
                <c:pt idx="193">
                  <c:v>2.0487000000000002</c:v>
                </c:pt>
                <c:pt idx="194">
                  <c:v>2.0183</c:v>
                </c:pt>
                <c:pt idx="195">
                  <c:v>2.0190999999999999</c:v>
                </c:pt>
                <c:pt idx="196">
                  <c:v>2.0165999999999999</c:v>
                </c:pt>
                <c:pt idx="197">
                  <c:v>1.9508000000000001</c:v>
                </c:pt>
                <c:pt idx="198">
                  <c:v>1.9162999999999999</c:v>
                </c:pt>
                <c:pt idx="199">
                  <c:v>1.8997999999999999</c:v>
                </c:pt>
                <c:pt idx="200">
                  <c:v>1.8533999999999999</c:v>
                </c:pt>
                <c:pt idx="201">
                  <c:v>1.861</c:v>
                </c:pt>
                <c:pt idx="202">
                  <c:v>1.8534999999999999</c:v>
                </c:pt>
                <c:pt idx="203">
                  <c:v>1.8507</c:v>
                </c:pt>
                <c:pt idx="204">
                  <c:v>1.8725000000000001</c:v>
                </c:pt>
                <c:pt idx="205">
                  <c:v>1.8562000000000001</c:v>
                </c:pt>
                <c:pt idx="206">
                  <c:v>1.67</c:v>
                </c:pt>
                <c:pt idx="207">
                  <c:v>1.6851</c:v>
                </c:pt>
                <c:pt idx="208">
                  <c:v>1.5968</c:v>
                </c:pt>
                <c:pt idx="209">
                  <c:v>1.6274999999999999</c:v>
                </c:pt>
                <c:pt idx="210">
                  <c:v>1.6818</c:v>
                </c:pt>
                <c:pt idx="211">
                  <c:v>1.6933</c:v>
                </c:pt>
                <c:pt idx="212">
                  <c:v>1.7146999999999999</c:v>
                </c:pt>
                <c:pt idx="213">
                  <c:v>1.7819</c:v>
                </c:pt>
                <c:pt idx="214">
                  <c:v>1.8644000000000001</c:v>
                </c:pt>
                <c:pt idx="215">
                  <c:v>1.8507</c:v>
                </c:pt>
                <c:pt idx="216">
                  <c:v>1.8416999999999999</c:v>
                </c:pt>
                <c:pt idx="217">
                  <c:v>1.8331999999999999</c:v>
                </c:pt>
                <c:pt idx="218">
                  <c:v>1.8315999999999999</c:v>
                </c:pt>
                <c:pt idx="219">
                  <c:v>1.8043</c:v>
                </c:pt>
                <c:pt idx="220">
                  <c:v>1.8127</c:v>
                </c:pt>
                <c:pt idx="221">
                  <c:v>1.8127</c:v>
                </c:pt>
                <c:pt idx="222">
                  <c:v>1.8280000000000001</c:v>
                </c:pt>
                <c:pt idx="223">
                  <c:v>1.7765</c:v>
                </c:pt>
                <c:pt idx="224">
                  <c:v>1.7323</c:v>
                </c:pt>
                <c:pt idx="225">
                  <c:v>1.7362</c:v>
                </c:pt>
                <c:pt idx="226">
                  <c:v>1.6682999999999999</c:v>
                </c:pt>
                <c:pt idx="227">
                  <c:v>1.7535000000000001</c:v>
                </c:pt>
                <c:pt idx="228">
                  <c:v>1.7373000000000001</c:v>
                </c:pt>
                <c:pt idx="229">
                  <c:v>1.7747999999999999</c:v>
                </c:pt>
                <c:pt idx="230">
                  <c:v>1.7786999999999999</c:v>
                </c:pt>
                <c:pt idx="231" formatCode="General">
                  <c:v>1.85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42-41A2-97EB-385DDA068E05}"/>
            </c:ext>
          </c:extLst>
        </c:ser>
        <c:ser>
          <c:idx val="2"/>
          <c:order val="1"/>
          <c:tx>
            <c:strRef>
              <c:f>Tassi!$C$337</c:f>
              <c:strCache>
                <c:ptCount val="1"/>
                <c:pt idx="0">
                  <c:v>Tasso per le grandi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Tassi!$A$102:$A$335</c:f>
              <c:strCache>
                <c:ptCount val="234"/>
                <c:pt idx="0">
                  <c:v>2003</c:v>
                </c:pt>
                <c:pt idx="1">
                  <c:v>2003-feb</c:v>
                </c:pt>
                <c:pt idx="2">
                  <c:v>2003-mar</c:v>
                </c:pt>
                <c:pt idx="3">
                  <c:v>2003-apr</c:v>
                </c:pt>
                <c:pt idx="4">
                  <c:v>2003-mag</c:v>
                </c:pt>
                <c:pt idx="5">
                  <c:v>2003-giu</c:v>
                </c:pt>
                <c:pt idx="6">
                  <c:v>2003-lug</c:v>
                </c:pt>
                <c:pt idx="7">
                  <c:v>2003-ago</c:v>
                </c:pt>
                <c:pt idx="8">
                  <c:v>2003-set</c:v>
                </c:pt>
                <c:pt idx="9">
                  <c:v>2003-ott</c:v>
                </c:pt>
                <c:pt idx="10">
                  <c:v>2003-nov</c:v>
                </c:pt>
                <c:pt idx="11">
                  <c:v>2003-dic</c:v>
                </c:pt>
                <c:pt idx="12">
                  <c:v>2004</c:v>
                </c:pt>
                <c:pt idx="13">
                  <c:v>2004-feb</c:v>
                </c:pt>
                <c:pt idx="14">
                  <c:v>2004-mar</c:v>
                </c:pt>
                <c:pt idx="15">
                  <c:v>2004-apr</c:v>
                </c:pt>
                <c:pt idx="16">
                  <c:v>2004-mag</c:v>
                </c:pt>
                <c:pt idx="17">
                  <c:v>2004-giu</c:v>
                </c:pt>
                <c:pt idx="18">
                  <c:v>2004-lug</c:v>
                </c:pt>
                <c:pt idx="19">
                  <c:v>2004-ago</c:v>
                </c:pt>
                <c:pt idx="20">
                  <c:v>2004-set</c:v>
                </c:pt>
                <c:pt idx="21">
                  <c:v>2004-ott</c:v>
                </c:pt>
                <c:pt idx="22">
                  <c:v>2004-nov</c:v>
                </c:pt>
                <c:pt idx="23">
                  <c:v>2004-dic</c:v>
                </c:pt>
                <c:pt idx="24">
                  <c:v>2005</c:v>
                </c:pt>
                <c:pt idx="25">
                  <c:v>2005-feb</c:v>
                </c:pt>
                <c:pt idx="26">
                  <c:v>2005-mar</c:v>
                </c:pt>
                <c:pt idx="27">
                  <c:v>2005-apr</c:v>
                </c:pt>
                <c:pt idx="28">
                  <c:v>2005-mag</c:v>
                </c:pt>
                <c:pt idx="29">
                  <c:v>2005-giu</c:v>
                </c:pt>
                <c:pt idx="30">
                  <c:v>2005-lug</c:v>
                </c:pt>
                <c:pt idx="31">
                  <c:v>2005-ago</c:v>
                </c:pt>
                <c:pt idx="32">
                  <c:v>2005-set</c:v>
                </c:pt>
                <c:pt idx="33">
                  <c:v>2005-ott</c:v>
                </c:pt>
                <c:pt idx="34">
                  <c:v>2005-nov</c:v>
                </c:pt>
                <c:pt idx="35">
                  <c:v>2005-dic</c:v>
                </c:pt>
                <c:pt idx="36">
                  <c:v>2006</c:v>
                </c:pt>
                <c:pt idx="37">
                  <c:v>2006-feb</c:v>
                </c:pt>
                <c:pt idx="38">
                  <c:v>2006-mar</c:v>
                </c:pt>
                <c:pt idx="39">
                  <c:v>2006-apr</c:v>
                </c:pt>
                <c:pt idx="40">
                  <c:v>2006-mag</c:v>
                </c:pt>
                <c:pt idx="41">
                  <c:v>2006-giu</c:v>
                </c:pt>
                <c:pt idx="42">
                  <c:v>2006-lug</c:v>
                </c:pt>
                <c:pt idx="43">
                  <c:v>2006-ago</c:v>
                </c:pt>
                <c:pt idx="44">
                  <c:v>2006-set</c:v>
                </c:pt>
                <c:pt idx="45">
                  <c:v>2006-ott</c:v>
                </c:pt>
                <c:pt idx="46">
                  <c:v>2006-nov</c:v>
                </c:pt>
                <c:pt idx="47">
                  <c:v>2006-dic</c:v>
                </c:pt>
                <c:pt idx="48">
                  <c:v>2007</c:v>
                </c:pt>
                <c:pt idx="49">
                  <c:v>2007-feb</c:v>
                </c:pt>
                <c:pt idx="50">
                  <c:v>2007-mar</c:v>
                </c:pt>
                <c:pt idx="51">
                  <c:v>2007-apr</c:v>
                </c:pt>
                <c:pt idx="52">
                  <c:v>2007-mag</c:v>
                </c:pt>
                <c:pt idx="53">
                  <c:v>2007-giu</c:v>
                </c:pt>
                <c:pt idx="54">
                  <c:v>2007-lug</c:v>
                </c:pt>
                <c:pt idx="55">
                  <c:v>2007-ago</c:v>
                </c:pt>
                <c:pt idx="56">
                  <c:v>2007-set</c:v>
                </c:pt>
                <c:pt idx="57">
                  <c:v>2007-ott</c:v>
                </c:pt>
                <c:pt idx="58">
                  <c:v>2007-nov</c:v>
                </c:pt>
                <c:pt idx="59">
                  <c:v>2007-dic</c:v>
                </c:pt>
                <c:pt idx="60">
                  <c:v>2008</c:v>
                </c:pt>
                <c:pt idx="61">
                  <c:v>2008-feb</c:v>
                </c:pt>
                <c:pt idx="62">
                  <c:v>2008-mar</c:v>
                </c:pt>
                <c:pt idx="63">
                  <c:v>2008-apr</c:v>
                </c:pt>
                <c:pt idx="64">
                  <c:v>2008-mag</c:v>
                </c:pt>
                <c:pt idx="65">
                  <c:v>2008-giu</c:v>
                </c:pt>
                <c:pt idx="66">
                  <c:v>2008-lug</c:v>
                </c:pt>
                <c:pt idx="67">
                  <c:v>2008-ago</c:v>
                </c:pt>
                <c:pt idx="68">
                  <c:v>2008-set</c:v>
                </c:pt>
                <c:pt idx="69">
                  <c:v>2008-ott</c:v>
                </c:pt>
                <c:pt idx="70">
                  <c:v>2008-nov</c:v>
                </c:pt>
                <c:pt idx="71">
                  <c:v>2008-dic</c:v>
                </c:pt>
                <c:pt idx="72">
                  <c:v>2009</c:v>
                </c:pt>
                <c:pt idx="73">
                  <c:v>2009-feb</c:v>
                </c:pt>
                <c:pt idx="74">
                  <c:v>2009-mar</c:v>
                </c:pt>
                <c:pt idx="75">
                  <c:v>2009-apr</c:v>
                </c:pt>
                <c:pt idx="76">
                  <c:v>2009-mag</c:v>
                </c:pt>
                <c:pt idx="77">
                  <c:v>2009-giu</c:v>
                </c:pt>
                <c:pt idx="78">
                  <c:v>2009-lug</c:v>
                </c:pt>
                <c:pt idx="79">
                  <c:v>2009-ago</c:v>
                </c:pt>
                <c:pt idx="80">
                  <c:v>2009-set</c:v>
                </c:pt>
                <c:pt idx="81">
                  <c:v>2009-ott</c:v>
                </c:pt>
                <c:pt idx="82">
                  <c:v>2009-nov</c:v>
                </c:pt>
                <c:pt idx="83">
                  <c:v>2009-dic</c:v>
                </c:pt>
                <c:pt idx="84">
                  <c:v>2010</c:v>
                </c:pt>
                <c:pt idx="85">
                  <c:v>2010-feb</c:v>
                </c:pt>
                <c:pt idx="86">
                  <c:v>2010-mar</c:v>
                </c:pt>
                <c:pt idx="87">
                  <c:v>2010-apr</c:v>
                </c:pt>
                <c:pt idx="88">
                  <c:v>2010-mag</c:v>
                </c:pt>
                <c:pt idx="89">
                  <c:v>2010-giu</c:v>
                </c:pt>
                <c:pt idx="90">
                  <c:v>2010-lug</c:v>
                </c:pt>
                <c:pt idx="91">
                  <c:v>2010-ago</c:v>
                </c:pt>
                <c:pt idx="92">
                  <c:v>2010-set</c:v>
                </c:pt>
                <c:pt idx="93">
                  <c:v>2010-ott</c:v>
                </c:pt>
                <c:pt idx="94">
                  <c:v>2010-nov</c:v>
                </c:pt>
                <c:pt idx="95">
                  <c:v>2010-dic</c:v>
                </c:pt>
                <c:pt idx="96">
                  <c:v>2011</c:v>
                </c:pt>
                <c:pt idx="97">
                  <c:v>2011-feb</c:v>
                </c:pt>
                <c:pt idx="98">
                  <c:v>2011-mar</c:v>
                </c:pt>
                <c:pt idx="99">
                  <c:v>2011-apr</c:v>
                </c:pt>
                <c:pt idx="100">
                  <c:v>2011-mag</c:v>
                </c:pt>
                <c:pt idx="101">
                  <c:v>2011-giu</c:v>
                </c:pt>
                <c:pt idx="102">
                  <c:v>2011-lug</c:v>
                </c:pt>
                <c:pt idx="103">
                  <c:v>2011-ago</c:v>
                </c:pt>
                <c:pt idx="104">
                  <c:v>2011-set</c:v>
                </c:pt>
                <c:pt idx="105">
                  <c:v>2011-ott</c:v>
                </c:pt>
                <c:pt idx="106">
                  <c:v>2011-nov</c:v>
                </c:pt>
                <c:pt idx="107">
                  <c:v>2011-dic</c:v>
                </c:pt>
                <c:pt idx="108">
                  <c:v>2012</c:v>
                </c:pt>
                <c:pt idx="109">
                  <c:v>2012-feb</c:v>
                </c:pt>
                <c:pt idx="110">
                  <c:v>2012-mar</c:v>
                </c:pt>
                <c:pt idx="111">
                  <c:v>2012-apr</c:v>
                </c:pt>
                <c:pt idx="112">
                  <c:v>2012-mag</c:v>
                </c:pt>
                <c:pt idx="113">
                  <c:v>2012-giu</c:v>
                </c:pt>
                <c:pt idx="114">
                  <c:v>2012-lug</c:v>
                </c:pt>
                <c:pt idx="115">
                  <c:v>2012-ago</c:v>
                </c:pt>
                <c:pt idx="116">
                  <c:v>2012-set</c:v>
                </c:pt>
                <c:pt idx="117">
                  <c:v>2012-ott</c:v>
                </c:pt>
                <c:pt idx="118">
                  <c:v>2012-nov</c:v>
                </c:pt>
                <c:pt idx="119">
                  <c:v>2012-dic</c:v>
                </c:pt>
                <c:pt idx="120">
                  <c:v>2013</c:v>
                </c:pt>
                <c:pt idx="121">
                  <c:v>2013-feb</c:v>
                </c:pt>
                <c:pt idx="122">
                  <c:v>2013-mar</c:v>
                </c:pt>
                <c:pt idx="123">
                  <c:v>2013-apr</c:v>
                </c:pt>
                <c:pt idx="124">
                  <c:v>2013-mag</c:v>
                </c:pt>
                <c:pt idx="125">
                  <c:v>2013-giu</c:v>
                </c:pt>
                <c:pt idx="126">
                  <c:v>2013-lug</c:v>
                </c:pt>
                <c:pt idx="127">
                  <c:v>2013-ago</c:v>
                </c:pt>
                <c:pt idx="128">
                  <c:v>2013-set</c:v>
                </c:pt>
                <c:pt idx="129">
                  <c:v>2013-ott</c:v>
                </c:pt>
                <c:pt idx="130">
                  <c:v>2013-nov</c:v>
                </c:pt>
                <c:pt idx="131">
                  <c:v>2013-dic</c:v>
                </c:pt>
                <c:pt idx="132">
                  <c:v>2014</c:v>
                </c:pt>
                <c:pt idx="133">
                  <c:v>2014-feb</c:v>
                </c:pt>
                <c:pt idx="134">
                  <c:v>2014-mar</c:v>
                </c:pt>
                <c:pt idx="135">
                  <c:v>2014-apr</c:v>
                </c:pt>
                <c:pt idx="136">
                  <c:v>2014-mag</c:v>
                </c:pt>
                <c:pt idx="137">
                  <c:v>2014-giu</c:v>
                </c:pt>
                <c:pt idx="138">
                  <c:v>2014-lug</c:v>
                </c:pt>
                <c:pt idx="139">
                  <c:v>2014-ago</c:v>
                </c:pt>
                <c:pt idx="140">
                  <c:v>2014-set</c:v>
                </c:pt>
                <c:pt idx="141">
                  <c:v>2014-ott</c:v>
                </c:pt>
                <c:pt idx="142">
                  <c:v>2014-nov</c:v>
                </c:pt>
                <c:pt idx="143">
                  <c:v>2014-dic</c:v>
                </c:pt>
                <c:pt idx="144">
                  <c:v>2015</c:v>
                </c:pt>
                <c:pt idx="145">
                  <c:v>2015-feb</c:v>
                </c:pt>
                <c:pt idx="146">
                  <c:v>2015-mar</c:v>
                </c:pt>
                <c:pt idx="147">
                  <c:v>2015-apr</c:v>
                </c:pt>
                <c:pt idx="148">
                  <c:v>2015-mag</c:v>
                </c:pt>
                <c:pt idx="149">
                  <c:v>2015-giu</c:v>
                </c:pt>
                <c:pt idx="150">
                  <c:v>2015-lug</c:v>
                </c:pt>
                <c:pt idx="151">
                  <c:v>2015-ago</c:v>
                </c:pt>
                <c:pt idx="152">
                  <c:v>2015-set</c:v>
                </c:pt>
                <c:pt idx="153">
                  <c:v>2015-ott</c:v>
                </c:pt>
                <c:pt idx="154">
                  <c:v>2015-nov</c:v>
                </c:pt>
                <c:pt idx="155">
                  <c:v>2015-dic</c:v>
                </c:pt>
                <c:pt idx="156">
                  <c:v>2016</c:v>
                </c:pt>
                <c:pt idx="157">
                  <c:v>2016-feb</c:v>
                </c:pt>
                <c:pt idx="158">
                  <c:v>2016-mar</c:v>
                </c:pt>
                <c:pt idx="159">
                  <c:v>2016-apr</c:v>
                </c:pt>
                <c:pt idx="160">
                  <c:v>2016-mag</c:v>
                </c:pt>
                <c:pt idx="161">
                  <c:v>2016-giu</c:v>
                </c:pt>
                <c:pt idx="162">
                  <c:v>2016-lug</c:v>
                </c:pt>
                <c:pt idx="163">
                  <c:v>2016-ago</c:v>
                </c:pt>
                <c:pt idx="164">
                  <c:v>2016-set</c:v>
                </c:pt>
                <c:pt idx="165">
                  <c:v>2016-ott</c:v>
                </c:pt>
                <c:pt idx="166">
                  <c:v>2016-nov</c:v>
                </c:pt>
                <c:pt idx="167">
                  <c:v>2016-dic</c:v>
                </c:pt>
                <c:pt idx="168">
                  <c:v>2017</c:v>
                </c:pt>
                <c:pt idx="169">
                  <c:v>2017-feb</c:v>
                </c:pt>
                <c:pt idx="170">
                  <c:v>2017-mar</c:v>
                </c:pt>
                <c:pt idx="171">
                  <c:v>2017-apr</c:v>
                </c:pt>
                <c:pt idx="172">
                  <c:v>2017-mag</c:v>
                </c:pt>
                <c:pt idx="173">
                  <c:v>2017-giu</c:v>
                </c:pt>
                <c:pt idx="174">
                  <c:v>2017-lug</c:v>
                </c:pt>
                <c:pt idx="175">
                  <c:v>2017-ago</c:v>
                </c:pt>
                <c:pt idx="176">
                  <c:v>2017-set</c:v>
                </c:pt>
                <c:pt idx="177">
                  <c:v>2017-ott</c:v>
                </c:pt>
                <c:pt idx="178">
                  <c:v>2017-nov</c:v>
                </c:pt>
                <c:pt idx="179">
                  <c:v>2017-dic</c:v>
                </c:pt>
                <c:pt idx="180">
                  <c:v>2018</c:v>
                </c:pt>
                <c:pt idx="181">
                  <c:v>2018-feb</c:v>
                </c:pt>
                <c:pt idx="182">
                  <c:v>2018-mar</c:v>
                </c:pt>
                <c:pt idx="183">
                  <c:v>2018-apr</c:v>
                </c:pt>
                <c:pt idx="184">
                  <c:v>2018-mag</c:v>
                </c:pt>
                <c:pt idx="185">
                  <c:v>2018-giu</c:v>
                </c:pt>
                <c:pt idx="186">
                  <c:v>2018-lug</c:v>
                </c:pt>
                <c:pt idx="187">
                  <c:v>2018-ago</c:v>
                </c:pt>
                <c:pt idx="188">
                  <c:v>2018-set</c:v>
                </c:pt>
                <c:pt idx="189">
                  <c:v>2018-ott</c:v>
                </c:pt>
                <c:pt idx="190">
                  <c:v>2018-nov</c:v>
                </c:pt>
                <c:pt idx="191">
                  <c:v>2018-dic</c:v>
                </c:pt>
                <c:pt idx="192">
                  <c:v>2019</c:v>
                </c:pt>
                <c:pt idx="193">
                  <c:v>2019-feb</c:v>
                </c:pt>
                <c:pt idx="194">
                  <c:v>2019-mar</c:v>
                </c:pt>
                <c:pt idx="195">
                  <c:v>2019-apr</c:v>
                </c:pt>
                <c:pt idx="196">
                  <c:v>2019-mag</c:v>
                </c:pt>
                <c:pt idx="197">
                  <c:v>2019-giu</c:v>
                </c:pt>
                <c:pt idx="198">
                  <c:v>2019-lug</c:v>
                </c:pt>
                <c:pt idx="199">
                  <c:v>2019-ago</c:v>
                </c:pt>
                <c:pt idx="200">
                  <c:v>2019-set</c:v>
                </c:pt>
                <c:pt idx="201">
                  <c:v>2019-ott</c:v>
                </c:pt>
                <c:pt idx="202">
                  <c:v>2019-nov</c:v>
                </c:pt>
                <c:pt idx="203">
                  <c:v>2019-dic</c:v>
                </c:pt>
                <c:pt idx="204">
                  <c:v>2020</c:v>
                </c:pt>
                <c:pt idx="205">
                  <c:v>2020-feb</c:v>
                </c:pt>
                <c:pt idx="206">
                  <c:v>2020-mar</c:v>
                </c:pt>
                <c:pt idx="207">
                  <c:v>2020-apr</c:v>
                </c:pt>
                <c:pt idx="208">
                  <c:v>2020-mag</c:v>
                </c:pt>
                <c:pt idx="209">
                  <c:v>2020-giu</c:v>
                </c:pt>
                <c:pt idx="210">
                  <c:v>2020-lug</c:v>
                </c:pt>
                <c:pt idx="211">
                  <c:v>2020-ago</c:v>
                </c:pt>
                <c:pt idx="212">
                  <c:v>2020-set</c:v>
                </c:pt>
                <c:pt idx="213">
                  <c:v>2020-ott</c:v>
                </c:pt>
                <c:pt idx="214">
                  <c:v>2020-nov</c:v>
                </c:pt>
                <c:pt idx="215">
                  <c:v>2020-dic</c:v>
                </c:pt>
                <c:pt idx="216">
                  <c:v>2021</c:v>
                </c:pt>
                <c:pt idx="217">
                  <c:v>2021-feb</c:v>
                </c:pt>
                <c:pt idx="218">
                  <c:v>2021-mar</c:v>
                </c:pt>
                <c:pt idx="219">
                  <c:v>2021-apr</c:v>
                </c:pt>
                <c:pt idx="220">
                  <c:v>2021-mag</c:v>
                </c:pt>
                <c:pt idx="221">
                  <c:v>2021-giu</c:v>
                </c:pt>
                <c:pt idx="222">
                  <c:v>2021-lug</c:v>
                </c:pt>
                <c:pt idx="223">
                  <c:v>2021-ago</c:v>
                </c:pt>
                <c:pt idx="224">
                  <c:v>2021-set</c:v>
                </c:pt>
                <c:pt idx="225">
                  <c:v>2021-ott</c:v>
                </c:pt>
                <c:pt idx="226">
                  <c:v>2021-nov</c:v>
                </c:pt>
                <c:pt idx="227">
                  <c:v>2021-dic</c:v>
                </c:pt>
                <c:pt idx="228">
                  <c:v>2022</c:v>
                </c:pt>
                <c:pt idx="229">
                  <c:v>2022-feb</c:v>
                </c:pt>
                <c:pt idx="230">
                  <c:v>2022-mar</c:v>
                </c:pt>
                <c:pt idx="231">
                  <c:v>2022-apr</c:v>
                </c:pt>
                <c:pt idx="232">
                  <c:v>2022-mag</c:v>
                </c:pt>
                <c:pt idx="233">
                  <c:v>2022-giu</c:v>
                </c:pt>
              </c:strCache>
            </c:strRef>
          </c:cat>
          <c:val>
            <c:numRef>
              <c:f>Tassi!$C$102:$C$335</c:f>
              <c:numCache>
                <c:formatCode>0.00</c:formatCode>
                <c:ptCount val="234"/>
                <c:pt idx="0">
                  <c:v>3.7581000000000002</c:v>
                </c:pt>
                <c:pt idx="1">
                  <c:v>3.7427000000000001</c:v>
                </c:pt>
                <c:pt idx="2">
                  <c:v>3.5666000000000002</c:v>
                </c:pt>
                <c:pt idx="3">
                  <c:v>3.5552000000000001</c:v>
                </c:pt>
                <c:pt idx="4">
                  <c:v>3.3624000000000001</c:v>
                </c:pt>
                <c:pt idx="5">
                  <c:v>3.0926999999999998</c:v>
                </c:pt>
                <c:pt idx="6">
                  <c:v>3.1009000000000002</c:v>
                </c:pt>
                <c:pt idx="7">
                  <c:v>3.3319999999999999</c:v>
                </c:pt>
                <c:pt idx="8">
                  <c:v>3.2117</c:v>
                </c:pt>
                <c:pt idx="9">
                  <c:v>3.081</c:v>
                </c:pt>
                <c:pt idx="10">
                  <c:v>3.0373999999999999</c:v>
                </c:pt>
                <c:pt idx="11">
                  <c:v>3.1764000000000001</c:v>
                </c:pt>
                <c:pt idx="12">
                  <c:v>2.8702999999999999</c:v>
                </c:pt>
                <c:pt idx="13">
                  <c:v>2.895</c:v>
                </c:pt>
                <c:pt idx="14">
                  <c:v>2.911</c:v>
                </c:pt>
                <c:pt idx="15">
                  <c:v>3.1070000000000002</c:v>
                </c:pt>
                <c:pt idx="16">
                  <c:v>3.0651000000000002</c:v>
                </c:pt>
                <c:pt idx="17">
                  <c:v>2.9510000000000001</c:v>
                </c:pt>
                <c:pt idx="18">
                  <c:v>3.0661</c:v>
                </c:pt>
                <c:pt idx="19">
                  <c:v>2.8980000000000001</c:v>
                </c:pt>
                <c:pt idx="20">
                  <c:v>3.0893999999999999</c:v>
                </c:pt>
                <c:pt idx="21">
                  <c:v>3.06</c:v>
                </c:pt>
                <c:pt idx="22">
                  <c:v>2.9990000000000001</c:v>
                </c:pt>
                <c:pt idx="23">
                  <c:v>3.0575999999999999</c:v>
                </c:pt>
                <c:pt idx="24">
                  <c:v>2.8079999999999998</c:v>
                </c:pt>
                <c:pt idx="25">
                  <c:v>2.9630000000000001</c:v>
                </c:pt>
                <c:pt idx="26">
                  <c:v>2.9803000000000002</c:v>
                </c:pt>
                <c:pt idx="27">
                  <c:v>3.0605000000000002</c:v>
                </c:pt>
                <c:pt idx="28">
                  <c:v>3.0548000000000002</c:v>
                </c:pt>
                <c:pt idx="29">
                  <c:v>2.8812000000000002</c:v>
                </c:pt>
                <c:pt idx="30">
                  <c:v>2.9194</c:v>
                </c:pt>
                <c:pt idx="31">
                  <c:v>3.2488999999999999</c:v>
                </c:pt>
                <c:pt idx="32">
                  <c:v>3.1505999999999998</c:v>
                </c:pt>
                <c:pt idx="33">
                  <c:v>2.9981</c:v>
                </c:pt>
                <c:pt idx="34">
                  <c:v>3.2351999999999999</c:v>
                </c:pt>
                <c:pt idx="35">
                  <c:v>3.2862</c:v>
                </c:pt>
                <c:pt idx="36">
                  <c:v>3.1211000000000002</c:v>
                </c:pt>
                <c:pt idx="37">
                  <c:v>3.2315</c:v>
                </c:pt>
                <c:pt idx="38">
                  <c:v>3.4828999999999999</c:v>
                </c:pt>
                <c:pt idx="39">
                  <c:v>3.5436000000000001</c:v>
                </c:pt>
                <c:pt idx="40">
                  <c:v>3.6149</c:v>
                </c:pt>
                <c:pt idx="41">
                  <c:v>3.6956000000000002</c:v>
                </c:pt>
                <c:pt idx="42">
                  <c:v>3.8792</c:v>
                </c:pt>
                <c:pt idx="43">
                  <c:v>4.0542999999999996</c:v>
                </c:pt>
                <c:pt idx="44">
                  <c:v>3.9922</c:v>
                </c:pt>
                <c:pt idx="45">
                  <c:v>4.3288000000000002</c:v>
                </c:pt>
                <c:pt idx="46">
                  <c:v>4.3963000000000001</c:v>
                </c:pt>
                <c:pt idx="47">
                  <c:v>4.4930000000000003</c:v>
                </c:pt>
                <c:pt idx="48">
                  <c:v>4.1660000000000004</c:v>
                </c:pt>
                <c:pt idx="49">
                  <c:v>4.1577999999999999</c:v>
                </c:pt>
                <c:pt idx="50">
                  <c:v>4.2609000000000004</c:v>
                </c:pt>
                <c:pt idx="51">
                  <c:v>4.4447000000000001</c:v>
                </c:pt>
                <c:pt idx="52">
                  <c:v>4.5035999999999996</c:v>
                </c:pt>
                <c:pt idx="53">
                  <c:v>4.6174999999999997</c:v>
                </c:pt>
                <c:pt idx="54">
                  <c:v>4.6376999999999997</c:v>
                </c:pt>
                <c:pt idx="55">
                  <c:v>4.6738</c:v>
                </c:pt>
                <c:pt idx="56">
                  <c:v>4.8513000000000002</c:v>
                </c:pt>
                <c:pt idx="57">
                  <c:v>4.8970000000000002</c:v>
                </c:pt>
                <c:pt idx="58">
                  <c:v>4.8807</c:v>
                </c:pt>
                <c:pt idx="59">
                  <c:v>5.2557</c:v>
                </c:pt>
                <c:pt idx="60">
                  <c:v>5.1086</c:v>
                </c:pt>
                <c:pt idx="61">
                  <c:v>4.9462000000000002</c:v>
                </c:pt>
                <c:pt idx="62">
                  <c:v>5.0266000000000002</c:v>
                </c:pt>
                <c:pt idx="63">
                  <c:v>5.2430000000000003</c:v>
                </c:pt>
                <c:pt idx="64">
                  <c:v>5.3051000000000004</c:v>
                </c:pt>
                <c:pt idx="65">
                  <c:v>5.2725</c:v>
                </c:pt>
                <c:pt idx="66">
                  <c:v>5.4295</c:v>
                </c:pt>
                <c:pt idx="67">
                  <c:v>5.2184999999999997</c:v>
                </c:pt>
                <c:pt idx="68">
                  <c:v>5.5056000000000003</c:v>
                </c:pt>
                <c:pt idx="69">
                  <c:v>5.6040999999999999</c:v>
                </c:pt>
                <c:pt idx="70">
                  <c:v>4.7557</c:v>
                </c:pt>
                <c:pt idx="71">
                  <c:v>4.1932</c:v>
                </c:pt>
                <c:pt idx="72">
                  <c:v>3.4411</c:v>
                </c:pt>
                <c:pt idx="73">
                  <c:v>3.0634999999999999</c:v>
                </c:pt>
                <c:pt idx="74">
                  <c:v>2.6861000000000002</c:v>
                </c:pt>
                <c:pt idx="75">
                  <c:v>2.4721000000000002</c:v>
                </c:pt>
                <c:pt idx="76">
                  <c:v>2.3811</c:v>
                </c:pt>
                <c:pt idx="77">
                  <c:v>2.4487000000000001</c:v>
                </c:pt>
                <c:pt idx="78">
                  <c:v>2.3874</c:v>
                </c:pt>
                <c:pt idx="79">
                  <c:v>2.1901999999999999</c:v>
                </c:pt>
                <c:pt idx="80">
                  <c:v>1.8909</c:v>
                </c:pt>
                <c:pt idx="81">
                  <c:v>1.9048</c:v>
                </c:pt>
                <c:pt idx="82">
                  <c:v>1.8464</c:v>
                </c:pt>
                <c:pt idx="83">
                  <c:v>1.8187</c:v>
                </c:pt>
                <c:pt idx="84">
                  <c:v>1.5743</c:v>
                </c:pt>
                <c:pt idx="85">
                  <c:v>1.4998</c:v>
                </c:pt>
                <c:pt idx="86">
                  <c:v>1.5206</c:v>
                </c:pt>
                <c:pt idx="87">
                  <c:v>1.8988</c:v>
                </c:pt>
                <c:pt idx="88">
                  <c:v>1.5579000000000001</c:v>
                </c:pt>
                <c:pt idx="89">
                  <c:v>1.9571000000000001</c:v>
                </c:pt>
                <c:pt idx="90">
                  <c:v>2.1657999999999999</c:v>
                </c:pt>
                <c:pt idx="91">
                  <c:v>2.0289000000000001</c:v>
                </c:pt>
                <c:pt idx="92">
                  <c:v>2.1962999999999999</c:v>
                </c:pt>
                <c:pt idx="93">
                  <c:v>2.1629999999999998</c:v>
                </c:pt>
                <c:pt idx="94">
                  <c:v>2.3874</c:v>
                </c:pt>
                <c:pt idx="95">
                  <c:v>2.5583999999999998</c:v>
                </c:pt>
                <c:pt idx="96">
                  <c:v>2.3488000000000002</c:v>
                </c:pt>
                <c:pt idx="97">
                  <c:v>2.4969000000000001</c:v>
                </c:pt>
                <c:pt idx="98">
                  <c:v>2.5924999999999998</c:v>
                </c:pt>
                <c:pt idx="99">
                  <c:v>2.6764000000000001</c:v>
                </c:pt>
                <c:pt idx="100">
                  <c:v>2.5878000000000001</c:v>
                </c:pt>
                <c:pt idx="101">
                  <c:v>2.9062999999999999</c:v>
                </c:pt>
                <c:pt idx="102">
                  <c:v>2.9296000000000002</c:v>
                </c:pt>
                <c:pt idx="103">
                  <c:v>3.0042</c:v>
                </c:pt>
                <c:pt idx="104">
                  <c:v>3.0482999999999998</c:v>
                </c:pt>
                <c:pt idx="105">
                  <c:v>3.3580999999999999</c:v>
                </c:pt>
                <c:pt idx="106">
                  <c:v>3.4344000000000001</c:v>
                </c:pt>
                <c:pt idx="107">
                  <c:v>3.7993000000000001</c:v>
                </c:pt>
                <c:pt idx="108">
                  <c:v>3.4192999999999998</c:v>
                </c:pt>
                <c:pt idx="109">
                  <c:v>3.0880999999999998</c:v>
                </c:pt>
                <c:pt idx="110">
                  <c:v>2.9091</c:v>
                </c:pt>
                <c:pt idx="111">
                  <c:v>3.0707</c:v>
                </c:pt>
                <c:pt idx="112">
                  <c:v>3.1272000000000002</c:v>
                </c:pt>
                <c:pt idx="113">
                  <c:v>2.9701</c:v>
                </c:pt>
                <c:pt idx="114">
                  <c:v>3.0081000000000002</c:v>
                </c:pt>
                <c:pt idx="115">
                  <c:v>2.6678999999999999</c:v>
                </c:pt>
                <c:pt idx="116">
                  <c:v>2.9131</c:v>
                </c:pt>
                <c:pt idx="117">
                  <c:v>3.0093000000000001</c:v>
                </c:pt>
                <c:pt idx="118">
                  <c:v>3.0564</c:v>
                </c:pt>
                <c:pt idx="119">
                  <c:v>3.1539000000000001</c:v>
                </c:pt>
                <c:pt idx="120">
                  <c:v>3.0910000000000002</c:v>
                </c:pt>
                <c:pt idx="121">
                  <c:v>2.9</c:v>
                </c:pt>
                <c:pt idx="122">
                  <c:v>2.9296000000000002</c:v>
                </c:pt>
                <c:pt idx="123">
                  <c:v>3.0951</c:v>
                </c:pt>
                <c:pt idx="124">
                  <c:v>2.8485</c:v>
                </c:pt>
                <c:pt idx="125">
                  <c:v>2.7719999999999998</c:v>
                </c:pt>
                <c:pt idx="126">
                  <c:v>2.9535</c:v>
                </c:pt>
                <c:pt idx="127">
                  <c:v>2.8571</c:v>
                </c:pt>
                <c:pt idx="128">
                  <c:v>2.9788000000000001</c:v>
                </c:pt>
                <c:pt idx="129">
                  <c:v>2.8420000000000001</c:v>
                </c:pt>
                <c:pt idx="130">
                  <c:v>2.7645</c:v>
                </c:pt>
                <c:pt idx="131">
                  <c:v>2.8209</c:v>
                </c:pt>
                <c:pt idx="132">
                  <c:v>2.7951000000000001</c:v>
                </c:pt>
                <c:pt idx="133">
                  <c:v>2.7905000000000002</c:v>
                </c:pt>
                <c:pt idx="134">
                  <c:v>2.8895</c:v>
                </c:pt>
                <c:pt idx="135">
                  <c:v>2.6594000000000002</c:v>
                </c:pt>
                <c:pt idx="136">
                  <c:v>2.5785</c:v>
                </c:pt>
                <c:pt idx="137">
                  <c:v>2.4443000000000001</c:v>
                </c:pt>
                <c:pt idx="138">
                  <c:v>2.4718</c:v>
                </c:pt>
                <c:pt idx="139">
                  <c:v>2.1968000000000001</c:v>
                </c:pt>
                <c:pt idx="140">
                  <c:v>2.2827999999999999</c:v>
                </c:pt>
                <c:pt idx="141">
                  <c:v>2.0472999999999999</c:v>
                </c:pt>
                <c:pt idx="142">
                  <c:v>1.9742</c:v>
                </c:pt>
                <c:pt idx="143">
                  <c:v>2.1629</c:v>
                </c:pt>
                <c:pt idx="144">
                  <c:v>1.9816</c:v>
                </c:pt>
                <c:pt idx="145">
                  <c:v>2.0078999999999998</c:v>
                </c:pt>
                <c:pt idx="146">
                  <c:v>1.9303999999999999</c:v>
                </c:pt>
                <c:pt idx="147">
                  <c:v>1.9231</c:v>
                </c:pt>
                <c:pt idx="148">
                  <c:v>1.6119000000000001</c:v>
                </c:pt>
                <c:pt idx="149">
                  <c:v>1.7</c:v>
                </c:pt>
                <c:pt idx="150">
                  <c:v>1.5623</c:v>
                </c:pt>
                <c:pt idx="151">
                  <c:v>1.5206</c:v>
                </c:pt>
                <c:pt idx="152">
                  <c:v>1.4237</c:v>
                </c:pt>
                <c:pt idx="153">
                  <c:v>1.4482999999999999</c:v>
                </c:pt>
                <c:pt idx="154">
                  <c:v>1.2778</c:v>
                </c:pt>
                <c:pt idx="155">
                  <c:v>1.4584999999999999</c:v>
                </c:pt>
                <c:pt idx="156">
                  <c:v>1.5492999999999999</c:v>
                </c:pt>
                <c:pt idx="157">
                  <c:v>1.3545</c:v>
                </c:pt>
                <c:pt idx="158">
                  <c:v>1.3947000000000001</c:v>
                </c:pt>
                <c:pt idx="159">
                  <c:v>1.4560999999999999</c:v>
                </c:pt>
                <c:pt idx="160">
                  <c:v>1.2174</c:v>
                </c:pt>
                <c:pt idx="161">
                  <c:v>1.335</c:v>
                </c:pt>
                <c:pt idx="162">
                  <c:v>1.3091999999999999</c:v>
                </c:pt>
                <c:pt idx="163">
                  <c:v>1.1028</c:v>
                </c:pt>
                <c:pt idx="164">
                  <c:v>1.0207999999999999</c:v>
                </c:pt>
                <c:pt idx="165">
                  <c:v>1.0742</c:v>
                </c:pt>
                <c:pt idx="166">
                  <c:v>1.1076999999999999</c:v>
                </c:pt>
                <c:pt idx="167">
                  <c:v>1.1174999999999999</c:v>
                </c:pt>
                <c:pt idx="168">
                  <c:v>1.0603</c:v>
                </c:pt>
                <c:pt idx="169">
                  <c:v>1.0346</c:v>
                </c:pt>
                <c:pt idx="170">
                  <c:v>1.232</c:v>
                </c:pt>
                <c:pt idx="171">
                  <c:v>1.0441</c:v>
                </c:pt>
                <c:pt idx="172">
                  <c:v>1.1395999999999999</c:v>
                </c:pt>
                <c:pt idx="173">
                  <c:v>1.1244000000000001</c:v>
                </c:pt>
                <c:pt idx="174">
                  <c:v>1.0838000000000001</c:v>
                </c:pt>
                <c:pt idx="175">
                  <c:v>1.1207</c:v>
                </c:pt>
                <c:pt idx="176">
                  <c:v>0.9032</c:v>
                </c:pt>
                <c:pt idx="177">
                  <c:v>1.0571999999999999</c:v>
                </c:pt>
                <c:pt idx="178">
                  <c:v>1.0284</c:v>
                </c:pt>
                <c:pt idx="179">
                  <c:v>1.1621999999999999</c:v>
                </c:pt>
                <c:pt idx="180">
                  <c:v>1.0791999999999999</c:v>
                </c:pt>
                <c:pt idx="181">
                  <c:v>1.0824</c:v>
                </c:pt>
                <c:pt idx="182">
                  <c:v>1.0721000000000001</c:v>
                </c:pt>
                <c:pt idx="183">
                  <c:v>1.0018</c:v>
                </c:pt>
                <c:pt idx="184">
                  <c:v>0.92100000000000004</c:v>
                </c:pt>
                <c:pt idx="185">
                  <c:v>1.1303000000000001</c:v>
                </c:pt>
                <c:pt idx="186">
                  <c:v>1.1382000000000001</c:v>
                </c:pt>
                <c:pt idx="187">
                  <c:v>1.1995</c:v>
                </c:pt>
                <c:pt idx="188">
                  <c:v>1.0185</c:v>
                </c:pt>
                <c:pt idx="189">
                  <c:v>1.1306</c:v>
                </c:pt>
                <c:pt idx="190">
                  <c:v>1.0712999999999999</c:v>
                </c:pt>
                <c:pt idx="191">
                  <c:v>1.1235999999999999</c:v>
                </c:pt>
                <c:pt idx="192">
                  <c:v>1.0435000000000001</c:v>
                </c:pt>
                <c:pt idx="193">
                  <c:v>1.0501</c:v>
                </c:pt>
                <c:pt idx="194">
                  <c:v>0.91279999999999994</c:v>
                </c:pt>
                <c:pt idx="195">
                  <c:v>1.0004</c:v>
                </c:pt>
                <c:pt idx="196">
                  <c:v>0.92220000000000002</c:v>
                </c:pt>
                <c:pt idx="197">
                  <c:v>0.91520000000000001</c:v>
                </c:pt>
                <c:pt idx="198">
                  <c:v>0.99670000000000003</c:v>
                </c:pt>
                <c:pt idx="199">
                  <c:v>0.77349999999999997</c:v>
                </c:pt>
                <c:pt idx="200">
                  <c:v>0.77249999999999996</c:v>
                </c:pt>
                <c:pt idx="201">
                  <c:v>0.9123</c:v>
                </c:pt>
                <c:pt idx="202">
                  <c:v>0.8599</c:v>
                </c:pt>
                <c:pt idx="203">
                  <c:v>1.0598000000000001</c:v>
                </c:pt>
                <c:pt idx="204">
                  <c:v>0.77439999999999998</c:v>
                </c:pt>
                <c:pt idx="205">
                  <c:v>0.74990000000000001</c:v>
                </c:pt>
                <c:pt idx="206">
                  <c:v>0.73029999999999995</c:v>
                </c:pt>
                <c:pt idx="207">
                  <c:v>0.81330000000000002</c:v>
                </c:pt>
                <c:pt idx="208">
                  <c:v>0.93489999999999995</c:v>
                </c:pt>
                <c:pt idx="209">
                  <c:v>1.0148999999999999</c:v>
                </c:pt>
                <c:pt idx="210">
                  <c:v>0.89710000000000001</c:v>
                </c:pt>
                <c:pt idx="211">
                  <c:v>0.85029999999999994</c:v>
                </c:pt>
                <c:pt idx="212">
                  <c:v>0.95540000000000003</c:v>
                </c:pt>
                <c:pt idx="213">
                  <c:v>0.99470000000000003</c:v>
                </c:pt>
                <c:pt idx="214">
                  <c:v>0.85709999999999997</c:v>
                </c:pt>
                <c:pt idx="215">
                  <c:v>1.1246</c:v>
                </c:pt>
                <c:pt idx="216">
                  <c:v>0.76839999999999997</c:v>
                </c:pt>
                <c:pt idx="217">
                  <c:v>0.68920000000000003</c:v>
                </c:pt>
                <c:pt idx="218">
                  <c:v>0.83520000000000005</c:v>
                </c:pt>
                <c:pt idx="219">
                  <c:v>0.76890000000000003</c:v>
                </c:pt>
                <c:pt idx="220">
                  <c:v>0.69579999999999997</c:v>
                </c:pt>
                <c:pt idx="221">
                  <c:v>0.78320000000000001</c:v>
                </c:pt>
                <c:pt idx="222">
                  <c:v>0.68569999999999998</c:v>
                </c:pt>
                <c:pt idx="223">
                  <c:v>0.63890000000000002</c:v>
                </c:pt>
                <c:pt idx="224">
                  <c:v>0.80079999999999996</c:v>
                </c:pt>
                <c:pt idx="225">
                  <c:v>0.76580000000000004</c:v>
                </c:pt>
                <c:pt idx="226">
                  <c:v>0.70409999999999995</c:v>
                </c:pt>
                <c:pt idx="227">
                  <c:v>0.88500000000000001</c:v>
                </c:pt>
                <c:pt idx="228">
                  <c:v>0.75760000000000005</c:v>
                </c:pt>
                <c:pt idx="229">
                  <c:v>0.75629999999999997</c:v>
                </c:pt>
                <c:pt idx="230">
                  <c:v>0.87009999999999998</c:v>
                </c:pt>
                <c:pt idx="231" formatCode="General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42-41A2-97EB-385DDA068E05}"/>
            </c:ext>
          </c:extLst>
        </c:ser>
        <c:ser>
          <c:idx val="1"/>
          <c:order val="2"/>
          <c:tx>
            <c:strRef>
              <c:f>Tassi!$F$337</c:f>
              <c:strCache>
                <c:ptCount val="1"/>
                <c:pt idx="0">
                  <c:v>Tasso sul BTP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Tassi!$A$102:$A$335</c:f>
              <c:strCache>
                <c:ptCount val="234"/>
                <c:pt idx="0">
                  <c:v>2003</c:v>
                </c:pt>
                <c:pt idx="1">
                  <c:v>2003-feb</c:v>
                </c:pt>
                <c:pt idx="2">
                  <c:v>2003-mar</c:v>
                </c:pt>
                <c:pt idx="3">
                  <c:v>2003-apr</c:v>
                </c:pt>
                <c:pt idx="4">
                  <c:v>2003-mag</c:v>
                </c:pt>
                <c:pt idx="5">
                  <c:v>2003-giu</c:v>
                </c:pt>
                <c:pt idx="6">
                  <c:v>2003-lug</c:v>
                </c:pt>
                <c:pt idx="7">
                  <c:v>2003-ago</c:v>
                </c:pt>
                <c:pt idx="8">
                  <c:v>2003-set</c:v>
                </c:pt>
                <c:pt idx="9">
                  <c:v>2003-ott</c:v>
                </c:pt>
                <c:pt idx="10">
                  <c:v>2003-nov</c:v>
                </c:pt>
                <c:pt idx="11">
                  <c:v>2003-dic</c:v>
                </c:pt>
                <c:pt idx="12">
                  <c:v>2004</c:v>
                </c:pt>
                <c:pt idx="13">
                  <c:v>2004-feb</c:v>
                </c:pt>
                <c:pt idx="14">
                  <c:v>2004-mar</c:v>
                </c:pt>
                <c:pt idx="15">
                  <c:v>2004-apr</c:v>
                </c:pt>
                <c:pt idx="16">
                  <c:v>2004-mag</c:v>
                </c:pt>
                <c:pt idx="17">
                  <c:v>2004-giu</c:v>
                </c:pt>
                <c:pt idx="18">
                  <c:v>2004-lug</c:v>
                </c:pt>
                <c:pt idx="19">
                  <c:v>2004-ago</c:v>
                </c:pt>
                <c:pt idx="20">
                  <c:v>2004-set</c:v>
                </c:pt>
                <c:pt idx="21">
                  <c:v>2004-ott</c:v>
                </c:pt>
                <c:pt idx="22">
                  <c:v>2004-nov</c:v>
                </c:pt>
                <c:pt idx="23">
                  <c:v>2004-dic</c:v>
                </c:pt>
                <c:pt idx="24">
                  <c:v>2005</c:v>
                </c:pt>
                <c:pt idx="25">
                  <c:v>2005-feb</c:v>
                </c:pt>
                <c:pt idx="26">
                  <c:v>2005-mar</c:v>
                </c:pt>
                <c:pt idx="27">
                  <c:v>2005-apr</c:v>
                </c:pt>
                <c:pt idx="28">
                  <c:v>2005-mag</c:v>
                </c:pt>
                <c:pt idx="29">
                  <c:v>2005-giu</c:v>
                </c:pt>
                <c:pt idx="30">
                  <c:v>2005-lug</c:v>
                </c:pt>
                <c:pt idx="31">
                  <c:v>2005-ago</c:v>
                </c:pt>
                <c:pt idx="32">
                  <c:v>2005-set</c:v>
                </c:pt>
                <c:pt idx="33">
                  <c:v>2005-ott</c:v>
                </c:pt>
                <c:pt idx="34">
                  <c:v>2005-nov</c:v>
                </c:pt>
                <c:pt idx="35">
                  <c:v>2005-dic</c:v>
                </c:pt>
                <c:pt idx="36">
                  <c:v>2006</c:v>
                </c:pt>
                <c:pt idx="37">
                  <c:v>2006-feb</c:v>
                </c:pt>
                <c:pt idx="38">
                  <c:v>2006-mar</c:v>
                </c:pt>
                <c:pt idx="39">
                  <c:v>2006-apr</c:v>
                </c:pt>
                <c:pt idx="40">
                  <c:v>2006-mag</c:v>
                </c:pt>
                <c:pt idx="41">
                  <c:v>2006-giu</c:v>
                </c:pt>
                <c:pt idx="42">
                  <c:v>2006-lug</c:v>
                </c:pt>
                <c:pt idx="43">
                  <c:v>2006-ago</c:v>
                </c:pt>
                <c:pt idx="44">
                  <c:v>2006-set</c:v>
                </c:pt>
                <c:pt idx="45">
                  <c:v>2006-ott</c:v>
                </c:pt>
                <c:pt idx="46">
                  <c:v>2006-nov</c:v>
                </c:pt>
                <c:pt idx="47">
                  <c:v>2006-dic</c:v>
                </c:pt>
                <c:pt idx="48">
                  <c:v>2007</c:v>
                </c:pt>
                <c:pt idx="49">
                  <c:v>2007-feb</c:v>
                </c:pt>
                <c:pt idx="50">
                  <c:v>2007-mar</c:v>
                </c:pt>
                <c:pt idx="51">
                  <c:v>2007-apr</c:v>
                </c:pt>
                <c:pt idx="52">
                  <c:v>2007-mag</c:v>
                </c:pt>
                <c:pt idx="53">
                  <c:v>2007-giu</c:v>
                </c:pt>
                <c:pt idx="54">
                  <c:v>2007-lug</c:v>
                </c:pt>
                <c:pt idx="55">
                  <c:v>2007-ago</c:v>
                </c:pt>
                <c:pt idx="56">
                  <c:v>2007-set</c:v>
                </c:pt>
                <c:pt idx="57">
                  <c:v>2007-ott</c:v>
                </c:pt>
                <c:pt idx="58">
                  <c:v>2007-nov</c:v>
                </c:pt>
                <c:pt idx="59">
                  <c:v>2007-dic</c:v>
                </c:pt>
                <c:pt idx="60">
                  <c:v>2008</c:v>
                </c:pt>
                <c:pt idx="61">
                  <c:v>2008-feb</c:v>
                </c:pt>
                <c:pt idx="62">
                  <c:v>2008-mar</c:v>
                </c:pt>
                <c:pt idx="63">
                  <c:v>2008-apr</c:v>
                </c:pt>
                <c:pt idx="64">
                  <c:v>2008-mag</c:v>
                </c:pt>
                <c:pt idx="65">
                  <c:v>2008-giu</c:v>
                </c:pt>
                <c:pt idx="66">
                  <c:v>2008-lug</c:v>
                </c:pt>
                <c:pt idx="67">
                  <c:v>2008-ago</c:v>
                </c:pt>
                <c:pt idx="68">
                  <c:v>2008-set</c:v>
                </c:pt>
                <c:pt idx="69">
                  <c:v>2008-ott</c:v>
                </c:pt>
                <c:pt idx="70">
                  <c:v>2008-nov</c:v>
                </c:pt>
                <c:pt idx="71">
                  <c:v>2008-dic</c:v>
                </c:pt>
                <c:pt idx="72">
                  <c:v>2009</c:v>
                </c:pt>
                <c:pt idx="73">
                  <c:v>2009-feb</c:v>
                </c:pt>
                <c:pt idx="74">
                  <c:v>2009-mar</c:v>
                </c:pt>
                <c:pt idx="75">
                  <c:v>2009-apr</c:v>
                </c:pt>
                <c:pt idx="76">
                  <c:v>2009-mag</c:v>
                </c:pt>
                <c:pt idx="77">
                  <c:v>2009-giu</c:v>
                </c:pt>
                <c:pt idx="78">
                  <c:v>2009-lug</c:v>
                </c:pt>
                <c:pt idx="79">
                  <c:v>2009-ago</c:v>
                </c:pt>
                <c:pt idx="80">
                  <c:v>2009-set</c:v>
                </c:pt>
                <c:pt idx="81">
                  <c:v>2009-ott</c:v>
                </c:pt>
                <c:pt idx="82">
                  <c:v>2009-nov</c:v>
                </c:pt>
                <c:pt idx="83">
                  <c:v>2009-dic</c:v>
                </c:pt>
                <c:pt idx="84">
                  <c:v>2010</c:v>
                </c:pt>
                <c:pt idx="85">
                  <c:v>2010-feb</c:v>
                </c:pt>
                <c:pt idx="86">
                  <c:v>2010-mar</c:v>
                </c:pt>
                <c:pt idx="87">
                  <c:v>2010-apr</c:v>
                </c:pt>
                <c:pt idx="88">
                  <c:v>2010-mag</c:v>
                </c:pt>
                <c:pt idx="89">
                  <c:v>2010-giu</c:v>
                </c:pt>
                <c:pt idx="90">
                  <c:v>2010-lug</c:v>
                </c:pt>
                <c:pt idx="91">
                  <c:v>2010-ago</c:v>
                </c:pt>
                <c:pt idx="92">
                  <c:v>2010-set</c:v>
                </c:pt>
                <c:pt idx="93">
                  <c:v>2010-ott</c:v>
                </c:pt>
                <c:pt idx="94">
                  <c:v>2010-nov</c:v>
                </c:pt>
                <c:pt idx="95">
                  <c:v>2010-dic</c:v>
                </c:pt>
                <c:pt idx="96">
                  <c:v>2011</c:v>
                </c:pt>
                <c:pt idx="97">
                  <c:v>2011-feb</c:v>
                </c:pt>
                <c:pt idx="98">
                  <c:v>2011-mar</c:v>
                </c:pt>
                <c:pt idx="99">
                  <c:v>2011-apr</c:v>
                </c:pt>
                <c:pt idx="100">
                  <c:v>2011-mag</c:v>
                </c:pt>
                <c:pt idx="101">
                  <c:v>2011-giu</c:v>
                </c:pt>
                <c:pt idx="102">
                  <c:v>2011-lug</c:v>
                </c:pt>
                <c:pt idx="103">
                  <c:v>2011-ago</c:v>
                </c:pt>
                <c:pt idx="104">
                  <c:v>2011-set</c:v>
                </c:pt>
                <c:pt idx="105">
                  <c:v>2011-ott</c:v>
                </c:pt>
                <c:pt idx="106">
                  <c:v>2011-nov</c:v>
                </c:pt>
                <c:pt idx="107">
                  <c:v>2011-dic</c:v>
                </c:pt>
                <c:pt idx="108">
                  <c:v>2012</c:v>
                </c:pt>
                <c:pt idx="109">
                  <c:v>2012-feb</c:v>
                </c:pt>
                <c:pt idx="110">
                  <c:v>2012-mar</c:v>
                </c:pt>
                <c:pt idx="111">
                  <c:v>2012-apr</c:v>
                </c:pt>
                <c:pt idx="112">
                  <c:v>2012-mag</c:v>
                </c:pt>
                <c:pt idx="113">
                  <c:v>2012-giu</c:v>
                </c:pt>
                <c:pt idx="114">
                  <c:v>2012-lug</c:v>
                </c:pt>
                <c:pt idx="115">
                  <c:v>2012-ago</c:v>
                </c:pt>
                <c:pt idx="116">
                  <c:v>2012-set</c:v>
                </c:pt>
                <c:pt idx="117">
                  <c:v>2012-ott</c:v>
                </c:pt>
                <c:pt idx="118">
                  <c:v>2012-nov</c:v>
                </c:pt>
                <c:pt idx="119">
                  <c:v>2012-dic</c:v>
                </c:pt>
                <c:pt idx="120">
                  <c:v>2013</c:v>
                </c:pt>
                <c:pt idx="121">
                  <c:v>2013-feb</c:v>
                </c:pt>
                <c:pt idx="122">
                  <c:v>2013-mar</c:v>
                </c:pt>
                <c:pt idx="123">
                  <c:v>2013-apr</c:v>
                </c:pt>
                <c:pt idx="124">
                  <c:v>2013-mag</c:v>
                </c:pt>
                <c:pt idx="125">
                  <c:v>2013-giu</c:v>
                </c:pt>
                <c:pt idx="126">
                  <c:v>2013-lug</c:v>
                </c:pt>
                <c:pt idx="127">
                  <c:v>2013-ago</c:v>
                </c:pt>
                <c:pt idx="128">
                  <c:v>2013-set</c:v>
                </c:pt>
                <c:pt idx="129">
                  <c:v>2013-ott</c:v>
                </c:pt>
                <c:pt idx="130">
                  <c:v>2013-nov</c:v>
                </c:pt>
                <c:pt idx="131">
                  <c:v>2013-dic</c:v>
                </c:pt>
                <c:pt idx="132">
                  <c:v>2014</c:v>
                </c:pt>
                <c:pt idx="133">
                  <c:v>2014-feb</c:v>
                </c:pt>
                <c:pt idx="134">
                  <c:v>2014-mar</c:v>
                </c:pt>
                <c:pt idx="135">
                  <c:v>2014-apr</c:v>
                </c:pt>
                <c:pt idx="136">
                  <c:v>2014-mag</c:v>
                </c:pt>
                <c:pt idx="137">
                  <c:v>2014-giu</c:v>
                </c:pt>
                <c:pt idx="138">
                  <c:v>2014-lug</c:v>
                </c:pt>
                <c:pt idx="139">
                  <c:v>2014-ago</c:v>
                </c:pt>
                <c:pt idx="140">
                  <c:v>2014-set</c:v>
                </c:pt>
                <c:pt idx="141">
                  <c:v>2014-ott</c:v>
                </c:pt>
                <c:pt idx="142">
                  <c:v>2014-nov</c:v>
                </c:pt>
                <c:pt idx="143">
                  <c:v>2014-dic</c:v>
                </c:pt>
                <c:pt idx="144">
                  <c:v>2015</c:v>
                </c:pt>
                <c:pt idx="145">
                  <c:v>2015-feb</c:v>
                </c:pt>
                <c:pt idx="146">
                  <c:v>2015-mar</c:v>
                </c:pt>
                <c:pt idx="147">
                  <c:v>2015-apr</c:v>
                </c:pt>
                <c:pt idx="148">
                  <c:v>2015-mag</c:v>
                </c:pt>
                <c:pt idx="149">
                  <c:v>2015-giu</c:v>
                </c:pt>
                <c:pt idx="150">
                  <c:v>2015-lug</c:v>
                </c:pt>
                <c:pt idx="151">
                  <c:v>2015-ago</c:v>
                </c:pt>
                <c:pt idx="152">
                  <c:v>2015-set</c:v>
                </c:pt>
                <c:pt idx="153">
                  <c:v>2015-ott</c:v>
                </c:pt>
                <c:pt idx="154">
                  <c:v>2015-nov</c:v>
                </c:pt>
                <c:pt idx="155">
                  <c:v>2015-dic</c:v>
                </c:pt>
                <c:pt idx="156">
                  <c:v>2016</c:v>
                </c:pt>
                <c:pt idx="157">
                  <c:v>2016-feb</c:v>
                </c:pt>
                <c:pt idx="158">
                  <c:v>2016-mar</c:v>
                </c:pt>
                <c:pt idx="159">
                  <c:v>2016-apr</c:v>
                </c:pt>
                <c:pt idx="160">
                  <c:v>2016-mag</c:v>
                </c:pt>
                <c:pt idx="161">
                  <c:v>2016-giu</c:v>
                </c:pt>
                <c:pt idx="162">
                  <c:v>2016-lug</c:v>
                </c:pt>
                <c:pt idx="163">
                  <c:v>2016-ago</c:v>
                </c:pt>
                <c:pt idx="164">
                  <c:v>2016-set</c:v>
                </c:pt>
                <c:pt idx="165">
                  <c:v>2016-ott</c:v>
                </c:pt>
                <c:pt idx="166">
                  <c:v>2016-nov</c:v>
                </c:pt>
                <c:pt idx="167">
                  <c:v>2016-dic</c:v>
                </c:pt>
                <c:pt idx="168">
                  <c:v>2017</c:v>
                </c:pt>
                <c:pt idx="169">
                  <c:v>2017-feb</c:v>
                </c:pt>
                <c:pt idx="170">
                  <c:v>2017-mar</c:v>
                </c:pt>
                <c:pt idx="171">
                  <c:v>2017-apr</c:v>
                </c:pt>
                <c:pt idx="172">
                  <c:v>2017-mag</c:v>
                </c:pt>
                <c:pt idx="173">
                  <c:v>2017-giu</c:v>
                </c:pt>
                <c:pt idx="174">
                  <c:v>2017-lug</c:v>
                </c:pt>
                <c:pt idx="175">
                  <c:v>2017-ago</c:v>
                </c:pt>
                <c:pt idx="176">
                  <c:v>2017-set</c:v>
                </c:pt>
                <c:pt idx="177">
                  <c:v>2017-ott</c:v>
                </c:pt>
                <c:pt idx="178">
                  <c:v>2017-nov</c:v>
                </c:pt>
                <c:pt idx="179">
                  <c:v>2017-dic</c:v>
                </c:pt>
                <c:pt idx="180">
                  <c:v>2018</c:v>
                </c:pt>
                <c:pt idx="181">
                  <c:v>2018-feb</c:v>
                </c:pt>
                <c:pt idx="182">
                  <c:v>2018-mar</c:v>
                </c:pt>
                <c:pt idx="183">
                  <c:v>2018-apr</c:v>
                </c:pt>
                <c:pt idx="184">
                  <c:v>2018-mag</c:v>
                </c:pt>
                <c:pt idx="185">
                  <c:v>2018-giu</c:v>
                </c:pt>
                <c:pt idx="186">
                  <c:v>2018-lug</c:v>
                </c:pt>
                <c:pt idx="187">
                  <c:v>2018-ago</c:v>
                </c:pt>
                <c:pt idx="188">
                  <c:v>2018-set</c:v>
                </c:pt>
                <c:pt idx="189">
                  <c:v>2018-ott</c:v>
                </c:pt>
                <c:pt idx="190">
                  <c:v>2018-nov</c:v>
                </c:pt>
                <c:pt idx="191">
                  <c:v>2018-dic</c:v>
                </c:pt>
                <c:pt idx="192">
                  <c:v>2019</c:v>
                </c:pt>
                <c:pt idx="193">
                  <c:v>2019-feb</c:v>
                </c:pt>
                <c:pt idx="194">
                  <c:v>2019-mar</c:v>
                </c:pt>
                <c:pt idx="195">
                  <c:v>2019-apr</c:v>
                </c:pt>
                <c:pt idx="196">
                  <c:v>2019-mag</c:v>
                </c:pt>
                <c:pt idx="197">
                  <c:v>2019-giu</c:v>
                </c:pt>
                <c:pt idx="198">
                  <c:v>2019-lug</c:v>
                </c:pt>
                <c:pt idx="199">
                  <c:v>2019-ago</c:v>
                </c:pt>
                <c:pt idx="200">
                  <c:v>2019-set</c:v>
                </c:pt>
                <c:pt idx="201">
                  <c:v>2019-ott</c:v>
                </c:pt>
                <c:pt idx="202">
                  <c:v>2019-nov</c:v>
                </c:pt>
                <c:pt idx="203">
                  <c:v>2019-dic</c:v>
                </c:pt>
                <c:pt idx="204">
                  <c:v>2020</c:v>
                </c:pt>
                <c:pt idx="205">
                  <c:v>2020-feb</c:v>
                </c:pt>
                <c:pt idx="206">
                  <c:v>2020-mar</c:v>
                </c:pt>
                <c:pt idx="207">
                  <c:v>2020-apr</c:v>
                </c:pt>
                <c:pt idx="208">
                  <c:v>2020-mag</c:v>
                </c:pt>
                <c:pt idx="209">
                  <c:v>2020-giu</c:v>
                </c:pt>
                <c:pt idx="210">
                  <c:v>2020-lug</c:v>
                </c:pt>
                <c:pt idx="211">
                  <c:v>2020-ago</c:v>
                </c:pt>
                <c:pt idx="212">
                  <c:v>2020-set</c:v>
                </c:pt>
                <c:pt idx="213">
                  <c:v>2020-ott</c:v>
                </c:pt>
                <c:pt idx="214">
                  <c:v>2020-nov</c:v>
                </c:pt>
                <c:pt idx="215">
                  <c:v>2020-dic</c:v>
                </c:pt>
                <c:pt idx="216">
                  <c:v>2021</c:v>
                </c:pt>
                <c:pt idx="217">
                  <c:v>2021-feb</c:v>
                </c:pt>
                <c:pt idx="218">
                  <c:v>2021-mar</c:v>
                </c:pt>
                <c:pt idx="219">
                  <c:v>2021-apr</c:v>
                </c:pt>
                <c:pt idx="220">
                  <c:v>2021-mag</c:v>
                </c:pt>
                <c:pt idx="221">
                  <c:v>2021-giu</c:v>
                </c:pt>
                <c:pt idx="222">
                  <c:v>2021-lug</c:v>
                </c:pt>
                <c:pt idx="223">
                  <c:v>2021-ago</c:v>
                </c:pt>
                <c:pt idx="224">
                  <c:v>2021-set</c:v>
                </c:pt>
                <c:pt idx="225">
                  <c:v>2021-ott</c:v>
                </c:pt>
                <c:pt idx="226">
                  <c:v>2021-nov</c:v>
                </c:pt>
                <c:pt idx="227">
                  <c:v>2021-dic</c:v>
                </c:pt>
                <c:pt idx="228">
                  <c:v>2022</c:v>
                </c:pt>
                <c:pt idx="229">
                  <c:v>2022-feb</c:v>
                </c:pt>
                <c:pt idx="230">
                  <c:v>2022-mar</c:v>
                </c:pt>
                <c:pt idx="231">
                  <c:v>2022-apr</c:v>
                </c:pt>
                <c:pt idx="232">
                  <c:v>2022-mag</c:v>
                </c:pt>
                <c:pt idx="233">
                  <c:v>2022-giu</c:v>
                </c:pt>
              </c:strCache>
            </c:strRef>
          </c:cat>
          <c:val>
            <c:numRef>
              <c:f>Tassi!$F$102:$F$335</c:f>
              <c:numCache>
                <c:formatCode>General</c:formatCode>
                <c:ptCount val="234"/>
                <c:pt idx="0">
                  <c:v>4.3764000000000003</c:v>
                </c:pt>
                <c:pt idx="1">
                  <c:v>4.1581999999999999</c:v>
                </c:pt>
                <c:pt idx="2">
                  <c:v>4.1985999999999999</c:v>
                </c:pt>
                <c:pt idx="3">
                  <c:v>4.3040000000000003</c:v>
                </c:pt>
                <c:pt idx="4">
                  <c:v>3.9842</c:v>
                </c:pt>
                <c:pt idx="5">
                  <c:v>3.7568999999999999</c:v>
                </c:pt>
                <c:pt idx="6">
                  <c:v>4.1383999999999999</c:v>
                </c:pt>
                <c:pt idx="7">
                  <c:v>4.2953000000000001</c:v>
                </c:pt>
                <c:pt idx="8">
                  <c:v>4.3154000000000003</c:v>
                </c:pt>
                <c:pt idx="9">
                  <c:v>4.3819999999999997</c:v>
                </c:pt>
                <c:pt idx="10">
                  <c:v>4.5152000000000001</c:v>
                </c:pt>
                <c:pt idx="11">
                  <c:v>4.4497999999999998</c:v>
                </c:pt>
                <c:pt idx="12">
                  <c:v>4.3188000000000004</c:v>
                </c:pt>
                <c:pt idx="13">
                  <c:v>4.2538999999999998</c:v>
                </c:pt>
                <c:pt idx="14">
                  <c:v>4.0608000000000004</c:v>
                </c:pt>
                <c:pt idx="15">
                  <c:v>4.2458</c:v>
                </c:pt>
                <c:pt idx="16">
                  <c:v>4.4991000000000003</c:v>
                </c:pt>
                <c:pt idx="17">
                  <c:v>4.5465999999999998</c:v>
                </c:pt>
                <c:pt idx="18">
                  <c:v>4.4367000000000001</c:v>
                </c:pt>
                <c:pt idx="19">
                  <c:v>4.2724000000000002</c:v>
                </c:pt>
                <c:pt idx="20">
                  <c:v>4.2061000000000002</c:v>
                </c:pt>
                <c:pt idx="21">
                  <c:v>4.0742000000000003</c:v>
                </c:pt>
                <c:pt idx="22">
                  <c:v>3.9489000000000001</c:v>
                </c:pt>
                <c:pt idx="23">
                  <c:v>3.7363</c:v>
                </c:pt>
                <c:pt idx="24">
                  <c:v>3.6549</c:v>
                </c:pt>
                <c:pt idx="25">
                  <c:v>3.6858</c:v>
                </c:pt>
                <c:pt idx="26">
                  <c:v>3.8307000000000002</c:v>
                </c:pt>
                <c:pt idx="27">
                  <c:v>3.6511</c:v>
                </c:pt>
                <c:pt idx="28">
                  <c:v>3.4973999999999998</c:v>
                </c:pt>
                <c:pt idx="29">
                  <c:v>3.3475000000000001</c:v>
                </c:pt>
                <c:pt idx="30">
                  <c:v>3.3828</c:v>
                </c:pt>
                <c:pt idx="31">
                  <c:v>3.4499</c:v>
                </c:pt>
                <c:pt idx="32">
                  <c:v>3.2900999999999998</c:v>
                </c:pt>
                <c:pt idx="33">
                  <c:v>3.4519000000000002</c:v>
                </c:pt>
                <c:pt idx="34">
                  <c:v>3.6625999999999999</c:v>
                </c:pt>
                <c:pt idx="35">
                  <c:v>3.5539000000000001</c:v>
                </c:pt>
                <c:pt idx="36">
                  <c:v>3.5489999999999999</c:v>
                </c:pt>
                <c:pt idx="37">
                  <c:v>3.7000999999999999</c:v>
                </c:pt>
                <c:pt idx="38">
                  <c:v>3.8755000000000002</c:v>
                </c:pt>
                <c:pt idx="39">
                  <c:v>4.1734999999999998</c:v>
                </c:pt>
                <c:pt idx="40">
                  <c:v>4.2095000000000002</c:v>
                </c:pt>
                <c:pt idx="41">
                  <c:v>4.2992999999999997</c:v>
                </c:pt>
                <c:pt idx="42">
                  <c:v>4.306</c:v>
                </c:pt>
                <c:pt idx="43">
                  <c:v>4.1670999999999996</c:v>
                </c:pt>
                <c:pt idx="44">
                  <c:v>4.0343999999999998</c:v>
                </c:pt>
                <c:pt idx="45">
                  <c:v>4.0709</c:v>
                </c:pt>
                <c:pt idx="46">
                  <c:v>3.9741</c:v>
                </c:pt>
                <c:pt idx="47">
                  <c:v>4.0587999999999997</c:v>
                </c:pt>
                <c:pt idx="48">
                  <c:v>4.2477999999999998</c:v>
                </c:pt>
                <c:pt idx="49">
                  <c:v>4.2529000000000003</c:v>
                </c:pt>
                <c:pt idx="50">
                  <c:v>4.1536</c:v>
                </c:pt>
                <c:pt idx="51">
                  <c:v>4.3483999999999998</c:v>
                </c:pt>
                <c:pt idx="52">
                  <c:v>4.4701000000000004</c:v>
                </c:pt>
                <c:pt idx="53">
                  <c:v>4.7546999999999997</c:v>
                </c:pt>
                <c:pt idx="54">
                  <c:v>4.7394999999999996</c:v>
                </c:pt>
                <c:pt idx="55">
                  <c:v>4.5926999999999998</c:v>
                </c:pt>
                <c:pt idx="56">
                  <c:v>4.5266000000000002</c:v>
                </c:pt>
                <c:pt idx="57">
                  <c:v>4.5509000000000004</c:v>
                </c:pt>
                <c:pt idx="58">
                  <c:v>4.3975999999999997</c:v>
                </c:pt>
                <c:pt idx="59">
                  <c:v>4.5166000000000004</c:v>
                </c:pt>
                <c:pt idx="60">
                  <c:v>4.3410000000000002</c:v>
                </c:pt>
                <c:pt idx="61">
                  <c:v>4.2614999999999998</c:v>
                </c:pt>
                <c:pt idx="62">
                  <c:v>4.2872000000000003</c:v>
                </c:pt>
                <c:pt idx="63">
                  <c:v>4.4577</c:v>
                </c:pt>
                <c:pt idx="64">
                  <c:v>4.5716000000000001</c:v>
                </c:pt>
                <c:pt idx="65">
                  <c:v>5.0018000000000002</c:v>
                </c:pt>
                <c:pt idx="66">
                  <c:v>4.9855999999999998</c:v>
                </c:pt>
                <c:pt idx="67">
                  <c:v>4.8178000000000001</c:v>
                </c:pt>
                <c:pt idx="68">
                  <c:v>4.8068999999999997</c:v>
                </c:pt>
                <c:pt idx="69">
                  <c:v>4.7592999999999996</c:v>
                </c:pt>
                <c:pt idx="70">
                  <c:v>4.6066000000000003</c:v>
                </c:pt>
                <c:pt idx="71">
                  <c:v>4.3956</c:v>
                </c:pt>
                <c:pt idx="72">
                  <c:v>4.4855999999999998</c:v>
                </c:pt>
                <c:pt idx="73">
                  <c:v>4.3914999999999997</c:v>
                </c:pt>
                <c:pt idx="74">
                  <c:v>4.4103000000000003</c:v>
                </c:pt>
                <c:pt idx="75">
                  <c:v>4.3552</c:v>
                </c:pt>
                <c:pt idx="76">
                  <c:v>4.3166000000000002</c:v>
                </c:pt>
                <c:pt idx="77">
                  <c:v>4.4926000000000004</c:v>
                </c:pt>
                <c:pt idx="78">
                  <c:v>4.2544000000000004</c:v>
                </c:pt>
                <c:pt idx="79">
                  <c:v>4.1138000000000003</c:v>
                </c:pt>
                <c:pt idx="80">
                  <c:v>4.0747</c:v>
                </c:pt>
                <c:pt idx="81">
                  <c:v>3.9805000000000001</c:v>
                </c:pt>
                <c:pt idx="82">
                  <c:v>3.9266999999999999</c:v>
                </c:pt>
                <c:pt idx="83">
                  <c:v>3.8803000000000001</c:v>
                </c:pt>
                <c:pt idx="84">
                  <c:v>3.9487000000000001</c:v>
                </c:pt>
                <c:pt idx="85">
                  <c:v>3.9045999999999998</c:v>
                </c:pt>
                <c:pt idx="86">
                  <c:v>3.9295</c:v>
                </c:pt>
                <c:pt idx="87">
                  <c:v>3.91</c:v>
                </c:pt>
                <c:pt idx="88">
                  <c:v>3.9866999999999999</c:v>
                </c:pt>
                <c:pt idx="89">
                  <c:v>4.1101000000000001</c:v>
                </c:pt>
                <c:pt idx="90">
                  <c:v>4.0050999999999997</c:v>
                </c:pt>
                <c:pt idx="91">
                  <c:v>3.7999000000000001</c:v>
                </c:pt>
                <c:pt idx="92">
                  <c:v>3.8374999999999999</c:v>
                </c:pt>
                <c:pt idx="93">
                  <c:v>3.7688000000000001</c:v>
                </c:pt>
                <c:pt idx="94">
                  <c:v>4.1383999999999999</c:v>
                </c:pt>
                <c:pt idx="95">
                  <c:v>4.5157999999999996</c:v>
                </c:pt>
                <c:pt idx="96">
                  <c:v>4.6340000000000003</c:v>
                </c:pt>
                <c:pt idx="97">
                  <c:v>4.7441000000000004</c:v>
                </c:pt>
                <c:pt idx="98">
                  <c:v>4.8120000000000003</c:v>
                </c:pt>
                <c:pt idx="99">
                  <c:v>4.7519999999999998</c:v>
                </c:pt>
                <c:pt idx="100">
                  <c:v>4.6523000000000003</c:v>
                </c:pt>
                <c:pt idx="101">
                  <c:v>4.7099000000000002</c:v>
                </c:pt>
                <c:pt idx="102">
                  <c:v>5.4897999999999998</c:v>
                </c:pt>
                <c:pt idx="103">
                  <c:v>5.2823000000000002</c:v>
                </c:pt>
                <c:pt idx="104">
                  <c:v>5.5301</c:v>
                </c:pt>
                <c:pt idx="105">
                  <c:v>5.7751999999999999</c:v>
                </c:pt>
                <c:pt idx="106">
                  <c:v>6.8045999999999998</c:v>
                </c:pt>
                <c:pt idx="107">
                  <c:v>6.4880000000000004</c:v>
                </c:pt>
                <c:pt idx="108">
                  <c:v>6.5540000000000003</c:v>
                </c:pt>
                <c:pt idx="109">
                  <c:v>5.5568</c:v>
                </c:pt>
                <c:pt idx="110">
                  <c:v>4.9744999999999999</c:v>
                </c:pt>
                <c:pt idx="111">
                  <c:v>5.5179999999999998</c:v>
                </c:pt>
                <c:pt idx="112">
                  <c:v>5.6677</c:v>
                </c:pt>
                <c:pt idx="113">
                  <c:v>5.8044000000000002</c:v>
                </c:pt>
                <c:pt idx="114">
                  <c:v>6.0369999999999999</c:v>
                </c:pt>
                <c:pt idx="115">
                  <c:v>5.8526999999999996</c:v>
                </c:pt>
                <c:pt idx="116">
                  <c:v>5.1726999999999999</c:v>
                </c:pt>
                <c:pt idx="117">
                  <c:v>4.9066999999999998</c:v>
                </c:pt>
                <c:pt idx="118">
                  <c:v>4.8015999999999996</c:v>
                </c:pt>
                <c:pt idx="119">
                  <c:v>4.5339</c:v>
                </c:pt>
                <c:pt idx="120">
                  <c:v>4.2312000000000003</c:v>
                </c:pt>
                <c:pt idx="121">
                  <c:v>4.5156000000000001</c:v>
                </c:pt>
                <c:pt idx="122">
                  <c:v>4.6669999999999998</c:v>
                </c:pt>
                <c:pt idx="123">
                  <c:v>4.306</c:v>
                </c:pt>
                <c:pt idx="124">
                  <c:v>3.9740000000000002</c:v>
                </c:pt>
                <c:pt idx="125">
                  <c:v>4.4050000000000002</c:v>
                </c:pt>
                <c:pt idx="126">
                  <c:v>4.4287999999999998</c:v>
                </c:pt>
                <c:pt idx="127">
                  <c:v>4.2949999999999999</c:v>
                </c:pt>
                <c:pt idx="128">
                  <c:v>4.4170999999999996</c:v>
                </c:pt>
                <c:pt idx="129">
                  <c:v>4.2451999999999996</c:v>
                </c:pt>
                <c:pt idx="130">
                  <c:v>4.1006999999999998</c:v>
                </c:pt>
                <c:pt idx="131">
                  <c:v>4.1231999999999998</c:v>
                </c:pt>
                <c:pt idx="132">
                  <c:v>3.8809999999999998</c:v>
                </c:pt>
                <c:pt idx="133">
                  <c:v>3.6507000000000001</c:v>
                </c:pt>
                <c:pt idx="134">
                  <c:v>3.3879999999999999</c:v>
                </c:pt>
                <c:pt idx="135">
                  <c:v>3.2261000000000002</c:v>
                </c:pt>
                <c:pt idx="136">
                  <c:v>3.1351</c:v>
                </c:pt>
                <c:pt idx="137">
                  <c:v>2.9272</c:v>
                </c:pt>
                <c:pt idx="138">
                  <c:v>2.7966000000000002</c:v>
                </c:pt>
                <c:pt idx="139">
                  <c:v>2.6406999999999998</c:v>
                </c:pt>
                <c:pt idx="140">
                  <c:v>2.4024000000000001</c:v>
                </c:pt>
                <c:pt idx="141">
                  <c:v>2.4236</c:v>
                </c:pt>
                <c:pt idx="142">
                  <c:v>2.2805</c:v>
                </c:pt>
                <c:pt idx="143">
                  <c:v>1.9763999999999999</c:v>
                </c:pt>
                <c:pt idx="144">
                  <c:v>1.7116</c:v>
                </c:pt>
                <c:pt idx="145">
                  <c:v>1.5659000000000001</c:v>
                </c:pt>
                <c:pt idx="146">
                  <c:v>1.2995000000000001</c:v>
                </c:pt>
                <c:pt idx="147">
                  <c:v>1.3602000000000001</c:v>
                </c:pt>
                <c:pt idx="148">
                  <c:v>1.8165</c:v>
                </c:pt>
                <c:pt idx="149">
                  <c:v>2.2086000000000001</c:v>
                </c:pt>
                <c:pt idx="150">
                  <c:v>2.0488</c:v>
                </c:pt>
                <c:pt idx="151">
                  <c:v>1.8456999999999999</c:v>
                </c:pt>
                <c:pt idx="152">
                  <c:v>1.8372999999999999</c:v>
                </c:pt>
                <c:pt idx="153">
                  <c:v>1.6977</c:v>
                </c:pt>
                <c:pt idx="154">
                  <c:v>1.5779000000000001</c:v>
                </c:pt>
                <c:pt idx="155">
                  <c:v>1.5986</c:v>
                </c:pt>
                <c:pt idx="156">
                  <c:v>1.5510999999999999</c:v>
                </c:pt>
                <c:pt idx="157">
                  <c:v>1.5706</c:v>
                </c:pt>
                <c:pt idx="158">
                  <c:v>1.3362000000000001</c:v>
                </c:pt>
                <c:pt idx="159">
                  <c:v>1.4608000000000001</c:v>
                </c:pt>
                <c:pt idx="160">
                  <c:v>1.5336000000000001</c:v>
                </c:pt>
                <c:pt idx="161">
                  <c:v>1.4601</c:v>
                </c:pt>
                <c:pt idx="162">
                  <c:v>1.2304999999999999</c:v>
                </c:pt>
                <c:pt idx="163">
                  <c:v>1.1228</c:v>
                </c:pt>
                <c:pt idx="164">
                  <c:v>1.2206999999999999</c:v>
                </c:pt>
                <c:pt idx="165">
                  <c:v>1.4648000000000001</c:v>
                </c:pt>
                <c:pt idx="166">
                  <c:v>1.9415</c:v>
                </c:pt>
                <c:pt idx="167">
                  <c:v>1.8931</c:v>
                </c:pt>
                <c:pt idx="168">
                  <c:v>1.9954000000000001</c:v>
                </c:pt>
                <c:pt idx="169">
                  <c:v>2.2244000000000002</c:v>
                </c:pt>
                <c:pt idx="170">
                  <c:v>2.2368999999999999</c:v>
                </c:pt>
                <c:pt idx="171">
                  <c:v>2.2690000000000001</c:v>
                </c:pt>
                <c:pt idx="172">
                  <c:v>2.1964000000000001</c:v>
                </c:pt>
                <c:pt idx="173">
                  <c:v>2.0556999999999999</c:v>
                </c:pt>
                <c:pt idx="174">
                  <c:v>2.1806000000000001</c:v>
                </c:pt>
                <c:pt idx="175">
                  <c:v>2.0377999999999998</c:v>
                </c:pt>
                <c:pt idx="176">
                  <c:v>2.0577999999999999</c:v>
                </c:pt>
                <c:pt idx="177">
                  <c:v>2.0152000000000001</c:v>
                </c:pt>
                <c:pt idx="178">
                  <c:v>1.7473000000000001</c:v>
                </c:pt>
                <c:pt idx="179">
                  <c:v>1.7690999999999999</c:v>
                </c:pt>
                <c:pt idx="180">
                  <c:v>1.9584999999999999</c:v>
                </c:pt>
                <c:pt idx="181">
                  <c:v>2.1143000000000001</c:v>
                </c:pt>
                <c:pt idx="182">
                  <c:v>1.9536</c:v>
                </c:pt>
                <c:pt idx="183">
                  <c:v>1.7742</c:v>
                </c:pt>
                <c:pt idx="184">
                  <c:v>2.1863999999999999</c:v>
                </c:pt>
                <c:pt idx="185">
                  <c:v>2.7740999999999998</c:v>
                </c:pt>
                <c:pt idx="186">
                  <c:v>2.6480000000000001</c:v>
                </c:pt>
                <c:pt idx="187">
                  <c:v>3.0367999999999999</c:v>
                </c:pt>
                <c:pt idx="188">
                  <c:v>2.8016999999999999</c:v>
                </c:pt>
                <c:pt idx="189">
                  <c:v>3.496</c:v>
                </c:pt>
                <c:pt idx="190">
                  <c:v>3.4062000000000001</c:v>
                </c:pt>
                <c:pt idx="191">
                  <c:v>2.9544999999999999</c:v>
                </c:pt>
                <c:pt idx="192">
                  <c:v>2.7797000000000001</c:v>
                </c:pt>
                <c:pt idx="193">
                  <c:v>2.8214000000000001</c:v>
                </c:pt>
                <c:pt idx="194">
                  <c:v>2.5354000000000001</c:v>
                </c:pt>
                <c:pt idx="195">
                  <c:v>2.4651999999999998</c:v>
                </c:pt>
                <c:pt idx="196">
                  <c:v>2.5049000000000001</c:v>
                </c:pt>
                <c:pt idx="197">
                  <c:v>2.2890999999999999</c:v>
                </c:pt>
                <c:pt idx="198">
                  <c:v>1.6559999999999999</c:v>
                </c:pt>
                <c:pt idx="199">
                  <c:v>1.4041999999999999</c:v>
                </c:pt>
                <c:pt idx="200">
                  <c:v>0.88800000000000001</c:v>
                </c:pt>
                <c:pt idx="201">
                  <c:v>0.91969999999999996</c:v>
                </c:pt>
                <c:pt idx="202">
                  <c:v>1.1796</c:v>
                </c:pt>
                <c:pt idx="203">
                  <c:v>1.2874000000000001</c:v>
                </c:pt>
                <c:pt idx="204">
                  <c:v>1.1936</c:v>
                </c:pt>
                <c:pt idx="205">
                  <c:v>0.96</c:v>
                </c:pt>
                <c:pt idx="206">
                  <c:v>1.5336000000000001</c:v>
                </c:pt>
                <c:pt idx="207">
                  <c:v>1.7564</c:v>
                </c:pt>
                <c:pt idx="208">
                  <c:v>1.7254</c:v>
                </c:pt>
                <c:pt idx="209">
                  <c:v>1.3757999999999999</c:v>
                </c:pt>
                <c:pt idx="210">
                  <c:v>1.1033999999999999</c:v>
                </c:pt>
                <c:pt idx="211">
                  <c:v>0.94579999999999997</c:v>
                </c:pt>
                <c:pt idx="212">
                  <c:v>0.89139999999999997</c:v>
                </c:pt>
                <c:pt idx="213">
                  <c:v>0.65600000000000003</c:v>
                </c:pt>
                <c:pt idx="214">
                  <c:v>0.63200000000000001</c:v>
                </c:pt>
                <c:pt idx="215">
                  <c:v>0.54410000000000003</c:v>
                </c:pt>
                <c:pt idx="216">
                  <c:v>0.58509999999999995</c:v>
                </c:pt>
                <c:pt idx="217">
                  <c:v>0.56089999999999995</c:v>
                </c:pt>
                <c:pt idx="218">
                  <c:v>0.62960000000000005</c:v>
                </c:pt>
                <c:pt idx="219">
                  <c:v>0.71389999999999998</c:v>
                </c:pt>
                <c:pt idx="220">
                  <c:v>0.90469999999999995</c:v>
                </c:pt>
                <c:pt idx="221">
                  <c:v>0.77349999999999997</c:v>
                </c:pt>
                <c:pt idx="222">
                  <c:v>0.70550000000000002</c:v>
                </c:pt>
                <c:pt idx="223">
                  <c:v>0.5847</c:v>
                </c:pt>
                <c:pt idx="224" formatCode="0.00">
                  <c:v>0.72889999999999999</c:v>
                </c:pt>
                <c:pt idx="225" formatCode="0.00">
                  <c:v>0.91139999999999999</c:v>
                </c:pt>
                <c:pt idx="226" formatCode="0.00">
                  <c:v>0.9345</c:v>
                </c:pt>
                <c:pt idx="227" formatCode="0.00">
                  <c:v>0.97140000000000004</c:v>
                </c:pt>
                <c:pt idx="228" formatCode="0.00">
                  <c:v>1.2396</c:v>
                </c:pt>
                <c:pt idx="229" formatCode="0.00">
                  <c:v>1.7209000000000001</c:v>
                </c:pt>
                <c:pt idx="230" formatCode="0.00">
                  <c:v>1.7830999999999999</c:v>
                </c:pt>
                <c:pt idx="231" formatCode="0.00">
                  <c:v>2.3980999999999999</c:v>
                </c:pt>
                <c:pt idx="232" formatCode="0.00">
                  <c:v>2.9535999999999998</c:v>
                </c:pt>
                <c:pt idx="233" formatCode="0.00">
                  <c:v>3.5491000000000001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42-41A2-97EB-385DDA068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5754479"/>
        <c:axId val="1785740335"/>
      </c:lineChart>
      <c:catAx>
        <c:axId val="178575447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defRPr>
            </a:pPr>
            <a:endParaRPr lang="it-IT"/>
          </a:p>
        </c:txPr>
        <c:crossAx val="1785740335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785740335"/>
        <c:scaling>
          <c:orientation val="minMax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defRPr>
            </a:pPr>
            <a:endParaRPr lang="it-IT"/>
          </a:p>
        </c:txPr>
        <c:crossAx val="178575447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5752189265536722"/>
          <c:y val="0.14691464646464647"/>
          <c:w val="0.40005000000000002"/>
          <c:h val="0.222159027777777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Roboto Light" panose="02000000000000000000" pitchFamily="2" charset="0"/>
          <a:ea typeface="Roboto Light" panose="02000000000000000000" pitchFamily="2" charset="0"/>
          <a:cs typeface="Arial" panose="020B0604020202020204" pitchFamily="34" charset="0"/>
        </a:defRPr>
      </a:pPr>
      <a:endParaRPr lang="it-IT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/>
              <a:t>Incidenza costi energetici sul totale dei costi di produzione</a:t>
            </a:r>
            <a:r>
              <a:rPr lang="it-IT" sz="1600" b="1" baseline="0" dirty="0"/>
              <a:t> </a:t>
            </a:r>
          </a:p>
          <a:p>
            <a:pPr>
              <a:defRPr/>
            </a:pPr>
            <a:r>
              <a:rPr lang="it-IT" sz="1500" baseline="0" dirty="0"/>
              <a:t>(</a:t>
            </a:r>
            <a:r>
              <a:rPr lang="it-IT" sz="1500" dirty="0"/>
              <a:t>confronto tra la media 2018-19 e il 2022)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'Grafico A e B'!$N$4</c:f>
              <c:strCache>
                <c:ptCount val="1"/>
                <c:pt idx="0">
                  <c:v>Pre-pandemia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'Grafico A e B'!$M$8:$M$20</c:f>
              <c:strCache>
                <c:ptCount val="13"/>
                <c:pt idx="0">
                  <c:v>Totale economia</c:v>
                </c:pt>
                <c:pt idx="1">
                  <c:v>Manifattura</c:v>
                </c:pt>
                <c:pt idx="2">
                  <c:v>Alloggi e ristorazione</c:v>
                </c:pt>
                <c:pt idx="4">
                  <c:v>Alimentari</c:v>
                </c:pt>
                <c:pt idx="5">
                  <c:v>Tessile</c:v>
                </c:pt>
                <c:pt idx="6">
                  <c:v>Legno</c:v>
                </c:pt>
                <c:pt idx="7">
                  <c:v>Carta e stampa</c:v>
                </c:pt>
                <c:pt idx="8">
                  <c:v>Chimica</c:v>
                </c:pt>
                <c:pt idx="9">
                  <c:v>Farmaceutica</c:v>
                </c:pt>
                <c:pt idx="10">
                  <c:v>Gomma-plastica</c:v>
                </c:pt>
                <c:pt idx="11">
                  <c:v>Minerali non metalliferi</c:v>
                </c:pt>
                <c:pt idx="12">
                  <c:v>Metallurgia</c:v>
                </c:pt>
              </c:strCache>
            </c:strRef>
          </c:cat>
          <c:val>
            <c:numRef>
              <c:f>'Grafico A e B'!$N$8:$N$20</c:f>
              <c:numCache>
                <c:formatCode>0.00%</c:formatCode>
                <c:ptCount val="13"/>
                <c:pt idx="0">
                  <c:v>4.5999999999999999E-2</c:v>
                </c:pt>
                <c:pt idx="1">
                  <c:v>3.9E-2</c:v>
                </c:pt>
                <c:pt idx="2" formatCode="0%">
                  <c:v>0.06</c:v>
                </c:pt>
                <c:pt idx="4" formatCode="0%">
                  <c:v>2.6615397500331674E-2</c:v>
                </c:pt>
                <c:pt idx="5" formatCode="0%">
                  <c:v>1.5209401089857839E-2</c:v>
                </c:pt>
                <c:pt idx="6" formatCode="0%">
                  <c:v>4.7704143174974761E-2</c:v>
                </c:pt>
                <c:pt idx="7" formatCode="0%">
                  <c:v>3.9572211419480287E-2</c:v>
                </c:pt>
                <c:pt idx="8" formatCode="0%">
                  <c:v>0.1440041999326426</c:v>
                </c:pt>
                <c:pt idx="9" formatCode="0%">
                  <c:v>2.6725927527029885E-2</c:v>
                </c:pt>
                <c:pt idx="10" formatCode="0%">
                  <c:v>4.2983113395959269E-2</c:v>
                </c:pt>
                <c:pt idx="11" formatCode="0%">
                  <c:v>8.8924223266277885E-2</c:v>
                </c:pt>
                <c:pt idx="12" formatCode="0%">
                  <c:v>0.11040170427727673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2F-43AD-820A-26F5098559D0}"/>
            </c:ext>
          </c:extLst>
        </c:ser>
        <c:ser>
          <c:idx val="1"/>
          <c:order val="1"/>
          <c:tx>
            <c:strRef>
              <c:f>'Grafico A e B'!$O$4</c:f>
              <c:strCache>
                <c:ptCount val="1"/>
                <c:pt idx="0">
                  <c:v>Stime per il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'Grafico A e B'!$M$8:$M$20</c:f>
              <c:strCache>
                <c:ptCount val="13"/>
                <c:pt idx="0">
                  <c:v>Totale economia</c:v>
                </c:pt>
                <c:pt idx="1">
                  <c:v>Manifattura</c:v>
                </c:pt>
                <c:pt idx="2">
                  <c:v>Alloggi e ristorazione</c:v>
                </c:pt>
                <c:pt idx="4">
                  <c:v>Alimentari</c:v>
                </c:pt>
                <c:pt idx="5">
                  <c:v>Tessile</c:v>
                </c:pt>
                <c:pt idx="6">
                  <c:v>Legno</c:v>
                </c:pt>
                <c:pt idx="7">
                  <c:v>Carta e stampa</c:v>
                </c:pt>
                <c:pt idx="8">
                  <c:v>Chimica</c:v>
                </c:pt>
                <c:pt idx="9">
                  <c:v>Farmaceutica</c:v>
                </c:pt>
                <c:pt idx="10">
                  <c:v>Gomma-plastica</c:v>
                </c:pt>
                <c:pt idx="11">
                  <c:v>Minerali non metalliferi</c:v>
                </c:pt>
                <c:pt idx="12">
                  <c:v>Metallurgia</c:v>
                </c:pt>
              </c:strCache>
            </c:strRef>
          </c:cat>
          <c:val>
            <c:numRef>
              <c:f>'Grafico A e B'!$O$8:$O$20</c:f>
              <c:numCache>
                <c:formatCode>0%</c:formatCode>
                <c:ptCount val="13"/>
                <c:pt idx="0">
                  <c:v>0.1</c:v>
                </c:pt>
                <c:pt idx="1">
                  <c:v>0.09</c:v>
                </c:pt>
                <c:pt idx="2">
                  <c:v>0.14000000000000001</c:v>
                </c:pt>
                <c:pt idx="4">
                  <c:v>6.33986500270491E-2</c:v>
                </c:pt>
                <c:pt idx="5">
                  <c:v>4.12193788380876E-2</c:v>
                </c:pt>
                <c:pt idx="6">
                  <c:v>0.12538104606314143</c:v>
                </c:pt>
                <c:pt idx="7">
                  <c:v>0.10125286921422247</c:v>
                </c:pt>
                <c:pt idx="8">
                  <c:v>0.19764989990742779</c:v>
                </c:pt>
                <c:pt idx="9">
                  <c:v>5.4219481146159043E-2</c:v>
                </c:pt>
                <c:pt idx="10">
                  <c:v>0.11220785565156527</c:v>
                </c:pt>
                <c:pt idx="11">
                  <c:v>0.19623537725385121</c:v>
                </c:pt>
                <c:pt idx="12">
                  <c:v>0.26084080382635549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2F-43AD-820A-26F509855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5907520"/>
        <c:axId val="1785892960"/>
      </c:barChart>
      <c:catAx>
        <c:axId val="178590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85892960"/>
        <c:crosses val="autoZero"/>
        <c:auto val="1"/>
        <c:lblAlgn val="ctr"/>
        <c:lblOffset val="100"/>
        <c:noMultiLvlLbl val="0"/>
      </c:catAx>
      <c:valAx>
        <c:axId val="178589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8590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Investimenti previsti in rallentamento</a:t>
            </a:r>
          </a:p>
          <a:p>
            <a:pPr>
              <a:defRPr/>
            </a:pPr>
            <a:r>
              <a:rPr lang="it-IT" sz="1000" dirty="0"/>
              <a:t>(Italia, saldi delle risposte %*, indice 4° trim. 2019=100, dati trimestrali)</a:t>
            </a:r>
          </a:p>
        </c:rich>
      </c:tx>
      <c:layout>
        <c:manualLayout>
          <c:xMode val="edge"/>
          <c:yMode val="edge"/>
          <c:x val="0.10822491730981257"/>
          <c:y val="2.2478923796448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6538117039769555E-2"/>
          <c:y val="0.14269696969696971"/>
          <c:w val="0.57006604857343979"/>
          <c:h val="0.72038391791935097"/>
        </c:manualLayout>
      </c:layout>
      <c:barChart>
        <c:barDir val="col"/>
        <c:grouping val="clustered"/>
        <c:varyColors val="0"/>
        <c:ser>
          <c:idx val="5"/>
          <c:order val="5"/>
          <c:tx>
            <c:strRef>
              <c:f>'Grafico 4'!$G$4</c:f>
              <c:strCache>
                <c:ptCount val="1"/>
                <c:pt idx="0">
                  <c:v>Previsione sull'andamento della spesa in investimenti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'Grafico 4'!$A$5:$A$15</c:f>
              <c:strCache>
                <c:ptCount val="11"/>
                <c:pt idx="0">
                  <c:v>4° trim. 2019</c:v>
                </c:pt>
                <c:pt idx="1">
                  <c:v>1° trim. 2020</c:v>
                </c:pt>
                <c:pt idx="2">
                  <c:v>2° trim. 2020</c:v>
                </c:pt>
                <c:pt idx="3">
                  <c:v>3° trim. 2020</c:v>
                </c:pt>
                <c:pt idx="4">
                  <c:v>4° trim. 2020</c:v>
                </c:pt>
                <c:pt idx="5">
                  <c:v>1° trim. 2021</c:v>
                </c:pt>
                <c:pt idx="6">
                  <c:v>2° trim. 2021</c:v>
                </c:pt>
                <c:pt idx="7">
                  <c:v>3° trim. 2021</c:v>
                </c:pt>
                <c:pt idx="8">
                  <c:v>4° trim. 2021</c:v>
                </c:pt>
                <c:pt idx="9">
                  <c:v>1° trim. 2022</c:v>
                </c:pt>
                <c:pt idx="10">
                  <c:v>2° trim. 2022</c:v>
                </c:pt>
              </c:strCache>
            </c:strRef>
          </c:cat>
          <c:val>
            <c:numRef>
              <c:f>'Grafico 4'!$G$5:$G$15</c:f>
              <c:numCache>
                <c:formatCode>0.0</c:formatCode>
                <c:ptCount val="11"/>
                <c:pt idx="0">
                  <c:v>7.4269999999999996</c:v>
                </c:pt>
                <c:pt idx="1">
                  <c:v>-26.21</c:v>
                </c:pt>
                <c:pt idx="2">
                  <c:v>-12.270000000000003</c:v>
                </c:pt>
                <c:pt idx="3">
                  <c:v>0.6769999999999996</c:v>
                </c:pt>
                <c:pt idx="4">
                  <c:v>9.5479999999999983</c:v>
                </c:pt>
                <c:pt idx="5">
                  <c:v>11.609000000000002</c:v>
                </c:pt>
                <c:pt idx="6">
                  <c:v>35.120000000000005</c:v>
                </c:pt>
                <c:pt idx="7">
                  <c:v>26.11</c:v>
                </c:pt>
                <c:pt idx="8">
                  <c:v>28.777000000000001</c:v>
                </c:pt>
                <c:pt idx="9">
                  <c:v>25.226999999999997</c:v>
                </c:pt>
                <c:pt idx="10">
                  <c:v>24.56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5-4DB7-B949-23A719FB8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96257391"/>
        <c:axId val="2096258223"/>
      </c:barChart>
      <c:lineChart>
        <c:grouping val="standard"/>
        <c:varyColors val="0"/>
        <c:ser>
          <c:idx val="0"/>
          <c:order val="0"/>
          <c:tx>
            <c:strRef>
              <c:f>'Grafico 4'!$B$4</c:f>
              <c:strCache>
                <c:ptCount val="1"/>
                <c:pt idx="0">
                  <c:v>Totale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'Grafico 4'!$A$5:$A$15</c:f>
              <c:strCache>
                <c:ptCount val="11"/>
                <c:pt idx="0">
                  <c:v>4° trim. 2019</c:v>
                </c:pt>
                <c:pt idx="1">
                  <c:v>1° trim. 2020</c:v>
                </c:pt>
                <c:pt idx="2">
                  <c:v>2° trim. 2020</c:v>
                </c:pt>
                <c:pt idx="3">
                  <c:v>3° trim. 2020</c:v>
                </c:pt>
                <c:pt idx="4">
                  <c:v>4° trim. 2020</c:v>
                </c:pt>
                <c:pt idx="5">
                  <c:v>1° trim. 2021</c:v>
                </c:pt>
                <c:pt idx="6">
                  <c:v>2° trim. 2021</c:v>
                </c:pt>
                <c:pt idx="7">
                  <c:v>3° trim. 2021</c:v>
                </c:pt>
                <c:pt idx="8">
                  <c:v>4° trim. 2021</c:v>
                </c:pt>
                <c:pt idx="9">
                  <c:v>1° trim. 2022</c:v>
                </c:pt>
                <c:pt idx="10">
                  <c:v>2° trim. 2022</c:v>
                </c:pt>
              </c:strCache>
            </c:strRef>
          </c:cat>
          <c:val>
            <c:numRef>
              <c:f>'Grafico 4'!$B$5:$B$15</c:f>
              <c:numCache>
                <c:formatCode>0</c:formatCode>
                <c:ptCount val="11"/>
                <c:pt idx="0">
                  <c:v>100</c:v>
                </c:pt>
                <c:pt idx="1">
                  <c:v>91.738384304082786</c:v>
                </c:pt>
                <c:pt idx="2">
                  <c:v>77.995492034219566</c:v>
                </c:pt>
                <c:pt idx="3">
                  <c:v>99.615798370985104</c:v>
                </c:pt>
                <c:pt idx="4">
                  <c:v>99.832231955330158</c:v>
                </c:pt>
                <c:pt idx="5">
                  <c:v>103.22345166743507</c:v>
                </c:pt>
                <c:pt idx="6">
                  <c:v>106.07935044311255</c:v>
                </c:pt>
                <c:pt idx="7">
                  <c:v>108.9800727421751</c:v>
                </c:pt>
                <c:pt idx="8">
                  <c:v>111.90256646688181</c:v>
                </c:pt>
                <c:pt idx="9">
                  <c:v>116.23636084216997</c:v>
                </c:pt>
                <c:pt idx="10">
                  <c:v>117.54904974130424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25-4DB7-B949-23A719FB8708}"/>
            </c:ext>
          </c:extLst>
        </c:ser>
        <c:ser>
          <c:idx val="1"/>
          <c:order val="1"/>
          <c:tx>
            <c:strRef>
              <c:f>'Grafico 4'!$C$4</c:f>
              <c:strCache>
                <c:ptCount val="1"/>
                <c:pt idx="0">
                  <c:v>Abitazioni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'Grafico 4'!$A$5:$A$15</c:f>
              <c:strCache>
                <c:ptCount val="11"/>
                <c:pt idx="0">
                  <c:v>4° trim. 2019</c:v>
                </c:pt>
                <c:pt idx="1">
                  <c:v>1° trim. 2020</c:v>
                </c:pt>
                <c:pt idx="2">
                  <c:v>2° trim. 2020</c:v>
                </c:pt>
                <c:pt idx="3">
                  <c:v>3° trim. 2020</c:v>
                </c:pt>
                <c:pt idx="4">
                  <c:v>4° trim. 2020</c:v>
                </c:pt>
                <c:pt idx="5">
                  <c:v>1° trim. 2021</c:v>
                </c:pt>
                <c:pt idx="6">
                  <c:v>2° trim. 2021</c:v>
                </c:pt>
                <c:pt idx="7">
                  <c:v>3° trim. 2021</c:v>
                </c:pt>
                <c:pt idx="8">
                  <c:v>4° trim. 2021</c:v>
                </c:pt>
                <c:pt idx="9">
                  <c:v>1° trim. 2022</c:v>
                </c:pt>
                <c:pt idx="10">
                  <c:v>2° trim. 2022</c:v>
                </c:pt>
              </c:strCache>
            </c:strRef>
          </c:cat>
          <c:val>
            <c:numRef>
              <c:f>'Grafico 4'!$C$5:$C$15</c:f>
              <c:numCache>
                <c:formatCode>0</c:formatCode>
                <c:ptCount val="11"/>
                <c:pt idx="0">
                  <c:v>100</c:v>
                </c:pt>
                <c:pt idx="1">
                  <c:v>90.935604293047135</c:v>
                </c:pt>
                <c:pt idx="2">
                  <c:v>71.65772281847876</c:v>
                </c:pt>
                <c:pt idx="3">
                  <c:v>105.07466168922073</c:v>
                </c:pt>
                <c:pt idx="4">
                  <c:v>104.06556229584693</c:v>
                </c:pt>
                <c:pt idx="5">
                  <c:v>108.84857676154923</c:v>
                </c:pt>
                <c:pt idx="6">
                  <c:v>114.16238917405505</c:v>
                </c:pt>
                <c:pt idx="7">
                  <c:v>118.59542697153522</c:v>
                </c:pt>
                <c:pt idx="8">
                  <c:v>123.29094727018199</c:v>
                </c:pt>
                <c:pt idx="9">
                  <c:v>128.81474568362111</c:v>
                </c:pt>
                <c:pt idx="10">
                  <c:v>130.06882874475033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25-4DB7-B949-23A719FB8708}"/>
            </c:ext>
          </c:extLst>
        </c:ser>
        <c:ser>
          <c:idx val="2"/>
          <c:order val="2"/>
          <c:tx>
            <c:strRef>
              <c:f>'Grafico 4'!$D$4</c:f>
              <c:strCache>
                <c:ptCount val="1"/>
                <c:pt idx="0">
                  <c:v>Fabbricati non resid. e altre opere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'Grafico 4'!$A$5:$A$15</c:f>
              <c:strCache>
                <c:ptCount val="11"/>
                <c:pt idx="0">
                  <c:v>4° trim. 2019</c:v>
                </c:pt>
                <c:pt idx="1">
                  <c:v>1° trim. 2020</c:v>
                </c:pt>
                <c:pt idx="2">
                  <c:v>2° trim. 2020</c:v>
                </c:pt>
                <c:pt idx="3">
                  <c:v>3° trim. 2020</c:v>
                </c:pt>
                <c:pt idx="4">
                  <c:v>4° trim. 2020</c:v>
                </c:pt>
                <c:pt idx="5">
                  <c:v>1° trim. 2021</c:v>
                </c:pt>
                <c:pt idx="6">
                  <c:v>2° trim. 2021</c:v>
                </c:pt>
                <c:pt idx="7">
                  <c:v>3° trim. 2021</c:v>
                </c:pt>
                <c:pt idx="8">
                  <c:v>4° trim. 2021</c:v>
                </c:pt>
                <c:pt idx="9">
                  <c:v>1° trim. 2022</c:v>
                </c:pt>
                <c:pt idx="10">
                  <c:v>2° trim. 2022</c:v>
                </c:pt>
              </c:strCache>
            </c:strRef>
          </c:cat>
          <c:val>
            <c:numRef>
              <c:f>'Grafico 4'!$D$5:$D$15</c:f>
              <c:numCache>
                <c:formatCode>0</c:formatCode>
                <c:ptCount val="11"/>
                <c:pt idx="0">
                  <c:v>100</c:v>
                </c:pt>
                <c:pt idx="1">
                  <c:v>92.705080896962812</c:v>
                </c:pt>
                <c:pt idx="2">
                  <c:v>73.556627873971053</c:v>
                </c:pt>
                <c:pt idx="3">
                  <c:v>105.2171444791371</c:v>
                </c:pt>
                <c:pt idx="4">
                  <c:v>102.25943797899517</c:v>
                </c:pt>
                <c:pt idx="5">
                  <c:v>105.07521998296907</c:v>
                </c:pt>
                <c:pt idx="6">
                  <c:v>108.20323587851264</c:v>
                </c:pt>
                <c:pt idx="7">
                  <c:v>113.26710190178827</c:v>
                </c:pt>
                <c:pt idx="8">
                  <c:v>116.7868294067556</c:v>
                </c:pt>
                <c:pt idx="9">
                  <c:v>122.18563724098779</c:v>
                </c:pt>
                <c:pt idx="10">
                  <c:v>122.77036616520012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25-4DB7-B949-23A719FB8708}"/>
            </c:ext>
          </c:extLst>
        </c:ser>
        <c:ser>
          <c:idx val="3"/>
          <c:order val="3"/>
          <c:tx>
            <c:strRef>
              <c:f>'Grafico 4'!$E$4</c:f>
              <c:strCache>
                <c:ptCount val="1"/>
                <c:pt idx="0">
                  <c:v>Impianti, macchinari e armamenti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'Grafico 4'!$A$5:$A$15</c:f>
              <c:strCache>
                <c:ptCount val="11"/>
                <c:pt idx="0">
                  <c:v>4° trim. 2019</c:v>
                </c:pt>
                <c:pt idx="1">
                  <c:v>1° trim. 2020</c:v>
                </c:pt>
                <c:pt idx="2">
                  <c:v>2° trim. 2020</c:v>
                </c:pt>
                <c:pt idx="3">
                  <c:v>3° trim. 2020</c:v>
                </c:pt>
                <c:pt idx="4">
                  <c:v>4° trim. 2020</c:v>
                </c:pt>
                <c:pt idx="5">
                  <c:v>1° trim. 2021</c:v>
                </c:pt>
                <c:pt idx="6">
                  <c:v>2° trim. 2021</c:v>
                </c:pt>
                <c:pt idx="7">
                  <c:v>3° trim. 2021</c:v>
                </c:pt>
                <c:pt idx="8">
                  <c:v>4° trim. 2021</c:v>
                </c:pt>
                <c:pt idx="9">
                  <c:v>1° trim. 2022</c:v>
                </c:pt>
                <c:pt idx="10">
                  <c:v>2° trim. 2022</c:v>
                </c:pt>
              </c:strCache>
            </c:strRef>
          </c:cat>
          <c:val>
            <c:numRef>
              <c:f>'Grafico 4'!$E$5:$E$15</c:f>
              <c:numCache>
                <c:formatCode>0</c:formatCode>
                <c:ptCount val="11"/>
                <c:pt idx="0">
                  <c:v>100</c:v>
                </c:pt>
                <c:pt idx="1">
                  <c:v>88.099880280485721</c:v>
                </c:pt>
                <c:pt idx="2">
                  <c:v>75.118864374893107</c:v>
                </c:pt>
                <c:pt idx="3">
                  <c:v>93.675389088421412</c:v>
                </c:pt>
                <c:pt idx="4">
                  <c:v>96.326321190354022</c:v>
                </c:pt>
                <c:pt idx="5">
                  <c:v>100.46861638447066</c:v>
                </c:pt>
                <c:pt idx="6">
                  <c:v>102.76038994356081</c:v>
                </c:pt>
                <c:pt idx="7">
                  <c:v>104.89139729775954</c:v>
                </c:pt>
                <c:pt idx="8">
                  <c:v>106.9095262527792</c:v>
                </c:pt>
                <c:pt idx="9">
                  <c:v>111.6469984607491</c:v>
                </c:pt>
                <c:pt idx="10">
                  <c:v>113.46331452026681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25-4DB7-B949-23A719FB8708}"/>
            </c:ext>
          </c:extLst>
        </c:ser>
        <c:ser>
          <c:idx val="4"/>
          <c:order val="4"/>
          <c:tx>
            <c:strRef>
              <c:f>'Grafico 4'!$F$4</c:f>
              <c:strCache>
                <c:ptCount val="1"/>
                <c:pt idx="0">
                  <c:v>Mezzi di trasporto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'Grafico 4'!$A$5:$A$15</c:f>
              <c:strCache>
                <c:ptCount val="11"/>
                <c:pt idx="0">
                  <c:v>4° trim. 2019</c:v>
                </c:pt>
                <c:pt idx="1">
                  <c:v>1° trim. 2020</c:v>
                </c:pt>
                <c:pt idx="2">
                  <c:v>2° trim. 2020</c:v>
                </c:pt>
                <c:pt idx="3">
                  <c:v>3° trim. 2020</c:v>
                </c:pt>
                <c:pt idx="4">
                  <c:v>4° trim. 2020</c:v>
                </c:pt>
                <c:pt idx="5">
                  <c:v>1° trim. 2021</c:v>
                </c:pt>
                <c:pt idx="6">
                  <c:v>2° trim. 2021</c:v>
                </c:pt>
                <c:pt idx="7">
                  <c:v>3° trim. 2021</c:v>
                </c:pt>
                <c:pt idx="8">
                  <c:v>4° trim. 2021</c:v>
                </c:pt>
                <c:pt idx="9">
                  <c:v>1° trim. 2022</c:v>
                </c:pt>
                <c:pt idx="10">
                  <c:v>2° trim. 2022</c:v>
                </c:pt>
              </c:strCache>
            </c:strRef>
          </c:cat>
          <c:val>
            <c:numRef>
              <c:f>'Grafico 4'!$F$5:$F$15</c:f>
              <c:numCache>
                <c:formatCode>0</c:formatCode>
                <c:ptCount val="11"/>
                <c:pt idx="0">
                  <c:v>100</c:v>
                </c:pt>
                <c:pt idx="1">
                  <c:v>78.348369188063856</c:v>
                </c:pt>
                <c:pt idx="2">
                  <c:v>55.881332408049964</c:v>
                </c:pt>
                <c:pt idx="3">
                  <c:v>81.540596807772374</c:v>
                </c:pt>
                <c:pt idx="4">
                  <c:v>85.617626648160993</c:v>
                </c:pt>
                <c:pt idx="5">
                  <c:v>87.994448299791813</c:v>
                </c:pt>
                <c:pt idx="6">
                  <c:v>87.734212352532964</c:v>
                </c:pt>
                <c:pt idx="7">
                  <c:v>75.659264399722417</c:v>
                </c:pt>
                <c:pt idx="8">
                  <c:v>79.476058292852187</c:v>
                </c:pt>
                <c:pt idx="9">
                  <c:v>84.594031922276187</c:v>
                </c:pt>
                <c:pt idx="10">
                  <c:v>84.97571131158918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E25-4DB7-B949-23A719FB8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9263"/>
        <c:axId val="21220511"/>
      </c:lineChart>
      <c:catAx>
        <c:axId val="21219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20511"/>
        <c:crosses val="autoZero"/>
        <c:auto val="1"/>
        <c:lblAlgn val="ctr"/>
        <c:lblOffset val="100"/>
        <c:noMultiLvlLbl val="0"/>
      </c:catAx>
      <c:valAx>
        <c:axId val="21220511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19263"/>
        <c:crosses val="autoZero"/>
        <c:crossBetween val="between"/>
      </c:valAx>
      <c:valAx>
        <c:axId val="2096258223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96257391"/>
        <c:crosses val="max"/>
        <c:crossBetween val="between"/>
      </c:valAx>
      <c:catAx>
        <c:axId val="20962573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962582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390789629796826"/>
          <c:y val="6.601330288156991E-2"/>
          <c:w val="0.25359203859164792"/>
          <c:h val="0.89040334819931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it-IT" sz="1100" b="1" i="0" u="none" strike="noStrike" baseline="0" dirty="0">
                <a:solidFill>
                  <a:srgbClr val="000000"/>
                </a:solidFill>
                <a:latin typeface="Verdana"/>
                <a:ea typeface="Verdana"/>
              </a:rPr>
              <a:t>Liguria: previsione andamento degli ordini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it-IT" sz="1100" b="1" i="0" u="none" strike="noStrike" baseline="0" dirty="0">
                <a:solidFill>
                  <a:srgbClr val="000000"/>
                </a:solidFill>
                <a:latin typeface="Verdana"/>
                <a:ea typeface="Verdana"/>
              </a:rPr>
              <a:t>nel settore industriale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it-IT" sz="1100" b="0" i="0" u="none" strike="noStrike" baseline="0" dirty="0">
                <a:solidFill>
                  <a:srgbClr val="000000"/>
                </a:solidFill>
                <a:latin typeface="Verdana"/>
                <a:ea typeface="Verdana"/>
              </a:rPr>
              <a:t>(saldo ottimisti/pessimisti su base trimestrale)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liguria!$D$3</c:f>
              <c:strCache>
                <c:ptCount val="1"/>
                <c:pt idx="0">
                  <c:v>ordini</c:v>
                </c:pt>
              </c:strCache>
            </c:strRef>
          </c:tx>
          <c:marker>
            <c:symbol val="none"/>
          </c:marker>
          <c:cat>
            <c:strRef>
              <c:f>liguria!$A$32:$A$75</c:f>
              <c:strCache>
                <c:ptCount val="44"/>
                <c:pt idx="0">
                  <c:v>1 2012</c:v>
                </c:pt>
                <c:pt idx="1">
                  <c:v>2 2012</c:v>
                </c:pt>
                <c:pt idx="2">
                  <c:v>3 2012</c:v>
                </c:pt>
                <c:pt idx="3">
                  <c:v>4 2012</c:v>
                </c:pt>
                <c:pt idx="4">
                  <c:v>1 2013</c:v>
                </c:pt>
                <c:pt idx="5">
                  <c:v>2 2013</c:v>
                </c:pt>
                <c:pt idx="6">
                  <c:v>3 2013</c:v>
                </c:pt>
                <c:pt idx="7">
                  <c:v>4 2013</c:v>
                </c:pt>
                <c:pt idx="8">
                  <c:v>1 2014</c:v>
                </c:pt>
                <c:pt idx="9">
                  <c:v>2 2014</c:v>
                </c:pt>
                <c:pt idx="10">
                  <c:v>3 2014</c:v>
                </c:pt>
                <c:pt idx="11">
                  <c:v>4 2014</c:v>
                </c:pt>
                <c:pt idx="12">
                  <c:v>1 2015</c:v>
                </c:pt>
                <c:pt idx="13">
                  <c:v>2 2015</c:v>
                </c:pt>
                <c:pt idx="14">
                  <c:v>3 2015</c:v>
                </c:pt>
                <c:pt idx="15">
                  <c:v>4 2015</c:v>
                </c:pt>
                <c:pt idx="16">
                  <c:v>1 2016</c:v>
                </c:pt>
                <c:pt idx="17">
                  <c:v>2 2016</c:v>
                </c:pt>
                <c:pt idx="18">
                  <c:v>3 2016</c:v>
                </c:pt>
                <c:pt idx="19">
                  <c:v>4 2016</c:v>
                </c:pt>
                <c:pt idx="20">
                  <c:v>1 2017</c:v>
                </c:pt>
                <c:pt idx="21">
                  <c:v>2 2017</c:v>
                </c:pt>
                <c:pt idx="22">
                  <c:v>3 2017</c:v>
                </c:pt>
                <c:pt idx="23">
                  <c:v>4 2017</c:v>
                </c:pt>
                <c:pt idx="24">
                  <c:v>1 2018</c:v>
                </c:pt>
                <c:pt idx="25">
                  <c:v>2 2018</c:v>
                </c:pt>
                <c:pt idx="26">
                  <c:v>3 2018</c:v>
                </c:pt>
                <c:pt idx="27">
                  <c:v>4 2018</c:v>
                </c:pt>
                <c:pt idx="28">
                  <c:v>1 2019</c:v>
                </c:pt>
                <c:pt idx="29">
                  <c:v>2 2019</c:v>
                </c:pt>
                <c:pt idx="30">
                  <c:v>3 2019</c:v>
                </c:pt>
                <c:pt idx="31">
                  <c:v>4 2019</c:v>
                </c:pt>
                <c:pt idx="32">
                  <c:v>1 2020</c:v>
                </c:pt>
                <c:pt idx="33">
                  <c:v>2 2020</c:v>
                </c:pt>
                <c:pt idx="34">
                  <c:v>3 2020</c:v>
                </c:pt>
                <c:pt idx="35">
                  <c:v>4 2020</c:v>
                </c:pt>
                <c:pt idx="36">
                  <c:v>1 2021</c:v>
                </c:pt>
                <c:pt idx="37">
                  <c:v>2 2021</c:v>
                </c:pt>
                <c:pt idx="38">
                  <c:v>3 2021</c:v>
                </c:pt>
                <c:pt idx="39">
                  <c:v>4 2021</c:v>
                </c:pt>
                <c:pt idx="40">
                  <c:v>1 2022</c:v>
                </c:pt>
                <c:pt idx="41">
                  <c:v>2 2022</c:v>
                </c:pt>
                <c:pt idx="42">
                  <c:v>3 2022</c:v>
                </c:pt>
                <c:pt idx="43">
                  <c:v>4 2022</c:v>
                </c:pt>
              </c:strCache>
            </c:strRef>
          </c:cat>
          <c:val>
            <c:numRef>
              <c:f>liguria!$D$32:$D$75</c:f>
              <c:numCache>
                <c:formatCode>General</c:formatCode>
                <c:ptCount val="44"/>
                <c:pt idx="0">
                  <c:v>1.7</c:v>
                </c:pt>
                <c:pt idx="1">
                  <c:v>5.8</c:v>
                </c:pt>
                <c:pt idx="2">
                  <c:v>-4.5</c:v>
                </c:pt>
                <c:pt idx="3">
                  <c:v>0.9</c:v>
                </c:pt>
                <c:pt idx="4">
                  <c:v>12.7</c:v>
                </c:pt>
                <c:pt idx="5">
                  <c:v>3.6</c:v>
                </c:pt>
                <c:pt idx="6">
                  <c:v>-1.8</c:v>
                </c:pt>
                <c:pt idx="7">
                  <c:v>-6.3</c:v>
                </c:pt>
                <c:pt idx="8">
                  <c:v>7.7</c:v>
                </c:pt>
                <c:pt idx="9">
                  <c:v>12.4</c:v>
                </c:pt>
                <c:pt idx="10">
                  <c:v>13.9</c:v>
                </c:pt>
                <c:pt idx="11">
                  <c:v>4.0999999999999996</c:v>
                </c:pt>
                <c:pt idx="12">
                  <c:v>11.8</c:v>
                </c:pt>
                <c:pt idx="13">
                  <c:v>4.5</c:v>
                </c:pt>
                <c:pt idx="14">
                  <c:v>15.9</c:v>
                </c:pt>
                <c:pt idx="15">
                  <c:v>10.8</c:v>
                </c:pt>
                <c:pt idx="16">
                  <c:v>13.3</c:v>
                </c:pt>
                <c:pt idx="17">
                  <c:v>22.2</c:v>
                </c:pt>
                <c:pt idx="18">
                  <c:v>24.5</c:v>
                </c:pt>
                <c:pt idx="19">
                  <c:v>16.5</c:v>
                </c:pt>
                <c:pt idx="20">
                  <c:v>17.3</c:v>
                </c:pt>
                <c:pt idx="21">
                  <c:v>25.2</c:v>
                </c:pt>
                <c:pt idx="22">
                  <c:v>18.399999999999999</c:v>
                </c:pt>
                <c:pt idx="23">
                  <c:v>16.3</c:v>
                </c:pt>
                <c:pt idx="24">
                  <c:v>19.8</c:v>
                </c:pt>
                <c:pt idx="25" formatCode="0.0">
                  <c:v>15.384615384615385</c:v>
                </c:pt>
                <c:pt idx="26" formatCode="0.0">
                  <c:v>14.754098360655737</c:v>
                </c:pt>
                <c:pt idx="27" formatCode="0.0">
                  <c:v>-13.333333333333332</c:v>
                </c:pt>
                <c:pt idx="28" formatCode="0.0">
                  <c:v>-8.928571428571427</c:v>
                </c:pt>
                <c:pt idx="29" formatCode="0.0">
                  <c:v>6.5</c:v>
                </c:pt>
                <c:pt idx="30" formatCode="0.0">
                  <c:v>11.29032258064516</c:v>
                </c:pt>
                <c:pt idx="31" formatCode="0.0">
                  <c:v>13.846153846153847</c:v>
                </c:pt>
                <c:pt idx="32" formatCode="0.0">
                  <c:v>28.4</c:v>
                </c:pt>
                <c:pt idx="33" formatCode="0.0">
                  <c:v>-80</c:v>
                </c:pt>
                <c:pt idx="34" formatCode="0.0">
                  <c:v>-13.6</c:v>
                </c:pt>
                <c:pt idx="35" formatCode="0.0">
                  <c:v>-4.4444444444444464</c:v>
                </c:pt>
                <c:pt idx="36" formatCode="0.0">
                  <c:v>15.4</c:v>
                </c:pt>
                <c:pt idx="37" formatCode="0.0">
                  <c:v>9.4</c:v>
                </c:pt>
                <c:pt idx="38" formatCode="0.0">
                  <c:v>32.4</c:v>
                </c:pt>
                <c:pt idx="39" formatCode="0.0">
                  <c:v>20.9</c:v>
                </c:pt>
                <c:pt idx="40" formatCode="0.0">
                  <c:v>10</c:v>
                </c:pt>
                <c:pt idx="41" formatCode="0.0">
                  <c:v>6.5</c:v>
                </c:pt>
                <c:pt idx="42" formatCode="0.0">
                  <c:v>26</c:v>
                </c:pt>
                <c:pt idx="43" formatCode="0.0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54-4866-BD97-2336525D9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4016096"/>
        <c:axId val="1"/>
      </c:lineChart>
      <c:catAx>
        <c:axId val="74401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74401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it-IT" sz="1100" b="1" i="0" u="none" strike="noStrike" baseline="0" dirty="0">
                <a:solidFill>
                  <a:srgbClr val="000000"/>
                </a:solidFill>
                <a:latin typeface="Verdana"/>
                <a:ea typeface="Verdana"/>
              </a:rPr>
              <a:t>Liguria: previsione andamento della produzione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it-IT" sz="1100" b="0" i="0" u="none" strike="noStrike" baseline="0" dirty="0">
                <a:solidFill>
                  <a:srgbClr val="000000"/>
                </a:solidFill>
                <a:latin typeface="Verdana"/>
                <a:ea typeface="Verdana"/>
              </a:rPr>
              <a:t>(saldo ottimisti/pessimisti su base trimestrale)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liguria!$B$3</c:f>
              <c:strCache>
                <c:ptCount val="1"/>
                <c:pt idx="0">
                  <c:v>produzione</c:v>
                </c:pt>
              </c:strCache>
            </c:strRef>
          </c:tx>
          <c:marker>
            <c:symbol val="none"/>
          </c:marker>
          <c:cat>
            <c:strRef>
              <c:f>liguria!$A$32:$A$75</c:f>
              <c:strCache>
                <c:ptCount val="44"/>
                <c:pt idx="0">
                  <c:v>1 2012</c:v>
                </c:pt>
                <c:pt idx="1">
                  <c:v>2 2012</c:v>
                </c:pt>
                <c:pt idx="2">
                  <c:v>3 2012</c:v>
                </c:pt>
                <c:pt idx="3">
                  <c:v>4 2012</c:v>
                </c:pt>
                <c:pt idx="4">
                  <c:v>1 2013</c:v>
                </c:pt>
                <c:pt idx="5">
                  <c:v>2 2013</c:v>
                </c:pt>
                <c:pt idx="6">
                  <c:v>3 2013</c:v>
                </c:pt>
                <c:pt idx="7">
                  <c:v>4 2013</c:v>
                </c:pt>
                <c:pt idx="8">
                  <c:v>1 2014</c:v>
                </c:pt>
                <c:pt idx="9">
                  <c:v>2 2014</c:v>
                </c:pt>
                <c:pt idx="10">
                  <c:v>3 2014</c:v>
                </c:pt>
                <c:pt idx="11">
                  <c:v>4 2014</c:v>
                </c:pt>
                <c:pt idx="12">
                  <c:v>1 2015</c:v>
                </c:pt>
                <c:pt idx="13">
                  <c:v>2 2015</c:v>
                </c:pt>
                <c:pt idx="14">
                  <c:v>3 2015</c:v>
                </c:pt>
                <c:pt idx="15">
                  <c:v>4 2015</c:v>
                </c:pt>
                <c:pt idx="16">
                  <c:v>1 2016</c:v>
                </c:pt>
                <c:pt idx="17">
                  <c:v>2 2016</c:v>
                </c:pt>
                <c:pt idx="18">
                  <c:v>3 2016</c:v>
                </c:pt>
                <c:pt idx="19">
                  <c:v>4 2016</c:v>
                </c:pt>
                <c:pt idx="20">
                  <c:v>1 2017</c:v>
                </c:pt>
                <c:pt idx="21">
                  <c:v>2 2017</c:v>
                </c:pt>
                <c:pt idx="22">
                  <c:v>3 2017</c:v>
                </c:pt>
                <c:pt idx="23">
                  <c:v>4 2017</c:v>
                </c:pt>
                <c:pt idx="24">
                  <c:v>1 2018</c:v>
                </c:pt>
                <c:pt idx="25">
                  <c:v>2 2018</c:v>
                </c:pt>
                <c:pt idx="26">
                  <c:v>3 2018</c:v>
                </c:pt>
                <c:pt idx="27">
                  <c:v>4 2018</c:v>
                </c:pt>
                <c:pt idx="28">
                  <c:v>1 2019</c:v>
                </c:pt>
                <c:pt idx="29">
                  <c:v>2 2019</c:v>
                </c:pt>
                <c:pt idx="30">
                  <c:v>3 2019</c:v>
                </c:pt>
                <c:pt idx="31">
                  <c:v>4 2019</c:v>
                </c:pt>
                <c:pt idx="32">
                  <c:v>1 2020</c:v>
                </c:pt>
                <c:pt idx="33">
                  <c:v>2 2020</c:v>
                </c:pt>
                <c:pt idx="34">
                  <c:v>3 2020</c:v>
                </c:pt>
                <c:pt idx="35">
                  <c:v>4 2020</c:v>
                </c:pt>
                <c:pt idx="36">
                  <c:v>1 2021</c:v>
                </c:pt>
                <c:pt idx="37">
                  <c:v>2 2021</c:v>
                </c:pt>
                <c:pt idx="38">
                  <c:v>3 2021</c:v>
                </c:pt>
                <c:pt idx="39">
                  <c:v>4 2021</c:v>
                </c:pt>
                <c:pt idx="40">
                  <c:v>1 2022</c:v>
                </c:pt>
                <c:pt idx="41">
                  <c:v>2 2022</c:v>
                </c:pt>
                <c:pt idx="42">
                  <c:v>3 2022</c:v>
                </c:pt>
                <c:pt idx="43">
                  <c:v>4 2022</c:v>
                </c:pt>
              </c:strCache>
            </c:strRef>
          </c:cat>
          <c:val>
            <c:numRef>
              <c:f>liguria!$B$32:$B$75</c:f>
              <c:numCache>
                <c:formatCode>General</c:formatCode>
                <c:ptCount val="44"/>
                <c:pt idx="0">
                  <c:v>3</c:v>
                </c:pt>
                <c:pt idx="1">
                  <c:v>6.8</c:v>
                </c:pt>
                <c:pt idx="2">
                  <c:v>-4.2</c:v>
                </c:pt>
                <c:pt idx="3">
                  <c:v>-1.8</c:v>
                </c:pt>
                <c:pt idx="4">
                  <c:v>9.6999999999999993</c:v>
                </c:pt>
                <c:pt idx="5">
                  <c:v>6.3</c:v>
                </c:pt>
                <c:pt idx="6">
                  <c:v>8.6999999999999993</c:v>
                </c:pt>
                <c:pt idx="7">
                  <c:v>0</c:v>
                </c:pt>
                <c:pt idx="8">
                  <c:v>11.1</c:v>
                </c:pt>
                <c:pt idx="9">
                  <c:v>17.7</c:v>
                </c:pt>
                <c:pt idx="10">
                  <c:v>30.5</c:v>
                </c:pt>
                <c:pt idx="11">
                  <c:v>11.2</c:v>
                </c:pt>
                <c:pt idx="12">
                  <c:v>18.600000000000001</c:v>
                </c:pt>
                <c:pt idx="13">
                  <c:v>15.2</c:v>
                </c:pt>
                <c:pt idx="14">
                  <c:v>19.600000000000001</c:v>
                </c:pt>
                <c:pt idx="15">
                  <c:v>12.3</c:v>
                </c:pt>
                <c:pt idx="16">
                  <c:v>12.3</c:v>
                </c:pt>
                <c:pt idx="17">
                  <c:v>29.1</c:v>
                </c:pt>
                <c:pt idx="18">
                  <c:v>22.3</c:v>
                </c:pt>
                <c:pt idx="19">
                  <c:v>13.8</c:v>
                </c:pt>
                <c:pt idx="20">
                  <c:v>23.1</c:v>
                </c:pt>
                <c:pt idx="21">
                  <c:v>25.2</c:v>
                </c:pt>
                <c:pt idx="22">
                  <c:v>23.5</c:v>
                </c:pt>
                <c:pt idx="23">
                  <c:v>17</c:v>
                </c:pt>
                <c:pt idx="24">
                  <c:v>19.8</c:v>
                </c:pt>
                <c:pt idx="25" formatCode="0.0">
                  <c:v>24.358974358974358</c:v>
                </c:pt>
                <c:pt idx="26" formatCode="0.0">
                  <c:v>14.754098360655739</c:v>
                </c:pt>
                <c:pt idx="27" formatCode="0.0">
                  <c:v>-20</c:v>
                </c:pt>
                <c:pt idx="28" formatCode="0.0">
                  <c:v>-7.1428571428571423</c:v>
                </c:pt>
                <c:pt idx="29" formatCode="0.0">
                  <c:v>4.8</c:v>
                </c:pt>
                <c:pt idx="30" formatCode="0.0">
                  <c:v>16.129032258064512</c:v>
                </c:pt>
                <c:pt idx="31" formatCode="0.0">
                  <c:v>23.076923076923077</c:v>
                </c:pt>
                <c:pt idx="32" formatCode="0.0">
                  <c:v>19.399999999999999</c:v>
                </c:pt>
                <c:pt idx="33" formatCode="0.0">
                  <c:v>-80</c:v>
                </c:pt>
                <c:pt idx="34" formatCode="0.0">
                  <c:v>-10.6</c:v>
                </c:pt>
                <c:pt idx="35" formatCode="0.0">
                  <c:v>-3.3333333333333321</c:v>
                </c:pt>
                <c:pt idx="36" formatCode="0.0">
                  <c:v>7.7</c:v>
                </c:pt>
                <c:pt idx="37" formatCode="0.0">
                  <c:v>19.8</c:v>
                </c:pt>
                <c:pt idx="38" formatCode="0.0">
                  <c:v>36.200000000000003</c:v>
                </c:pt>
                <c:pt idx="39" formatCode="0.0">
                  <c:v>22.1</c:v>
                </c:pt>
                <c:pt idx="40" formatCode="0.0">
                  <c:v>7</c:v>
                </c:pt>
                <c:pt idx="41" formatCode="0.0">
                  <c:v>6.5</c:v>
                </c:pt>
                <c:pt idx="42" formatCode="0.0">
                  <c:v>14</c:v>
                </c:pt>
                <c:pt idx="43" formatCode="0.0">
                  <c:v>9.3000000000000007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A3-4B7F-8CA8-6515BAEAF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4021504"/>
        <c:axId val="1"/>
      </c:lineChart>
      <c:catAx>
        <c:axId val="74402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74402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it-IT" dirty="0"/>
              <a:t>Tasso di posti vacanti ai massimi dal 2016</a:t>
            </a:r>
          </a:p>
          <a:p>
            <a:pPr>
              <a:defRPr/>
            </a:pPr>
            <a:r>
              <a:rPr lang="it-IT" sz="900" dirty="0"/>
              <a:t>(Italia, totalità delle aziende, dati trimestrali destagionalizzati)</a:t>
            </a:r>
          </a:p>
        </c:rich>
      </c:tx>
      <c:layout>
        <c:manualLayout>
          <c:xMode val="edge"/>
          <c:yMode val="edge"/>
          <c:x val="0.10049975453621478"/>
          <c:y val="3.0625763804021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8470034995625548E-2"/>
          <c:y val="0.14980268859835144"/>
          <c:w val="0.86362948381452331"/>
          <c:h val="0.57951465083258047"/>
        </c:manualLayout>
      </c:layout>
      <c:lineChart>
        <c:grouping val="standard"/>
        <c:varyColors val="0"/>
        <c:ser>
          <c:idx val="0"/>
          <c:order val="0"/>
          <c:tx>
            <c:strRef>
              <c:f>'I.Stat export'!$A$10</c:f>
              <c:strCache>
                <c:ptCount val="1"/>
                <c:pt idx="0">
                  <c:v>Industria e Servizi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'I.Stat export'!$C$7:$AA$7</c:f>
              <c:strCache>
                <c:ptCount val="25"/>
                <c:pt idx="0">
                  <c:v>T1-2016</c:v>
                </c:pt>
                <c:pt idx="1">
                  <c:v>T2-2016</c:v>
                </c:pt>
                <c:pt idx="2">
                  <c:v>T3-2016</c:v>
                </c:pt>
                <c:pt idx="3">
                  <c:v>T4-2016</c:v>
                </c:pt>
                <c:pt idx="4">
                  <c:v>T1-2017</c:v>
                </c:pt>
                <c:pt idx="5">
                  <c:v>T2-2017</c:v>
                </c:pt>
                <c:pt idx="6">
                  <c:v>T3-2017</c:v>
                </c:pt>
                <c:pt idx="7">
                  <c:v>T4-2017</c:v>
                </c:pt>
                <c:pt idx="8">
                  <c:v>T1-2018</c:v>
                </c:pt>
                <c:pt idx="9">
                  <c:v>T2-2018</c:v>
                </c:pt>
                <c:pt idx="10">
                  <c:v>T3-2018</c:v>
                </c:pt>
                <c:pt idx="11">
                  <c:v>T4-2018</c:v>
                </c:pt>
                <c:pt idx="12">
                  <c:v>T1-2019</c:v>
                </c:pt>
                <c:pt idx="13">
                  <c:v>T2-2019</c:v>
                </c:pt>
                <c:pt idx="14">
                  <c:v>T3-2019</c:v>
                </c:pt>
                <c:pt idx="15">
                  <c:v>T4-2019</c:v>
                </c:pt>
                <c:pt idx="16">
                  <c:v>T1-2020</c:v>
                </c:pt>
                <c:pt idx="17">
                  <c:v>T2-2020</c:v>
                </c:pt>
                <c:pt idx="18">
                  <c:v>T3-2020</c:v>
                </c:pt>
                <c:pt idx="19">
                  <c:v>T4-2020</c:v>
                </c:pt>
                <c:pt idx="20">
                  <c:v>T1-2021</c:v>
                </c:pt>
                <c:pt idx="21">
                  <c:v>T2-2021</c:v>
                </c:pt>
                <c:pt idx="22">
                  <c:v>T3-2021</c:v>
                </c:pt>
                <c:pt idx="23">
                  <c:v>T4-2021</c:v>
                </c:pt>
                <c:pt idx="24">
                  <c:v>T1-2022</c:v>
                </c:pt>
              </c:strCache>
            </c:strRef>
          </c:cat>
          <c:val>
            <c:numRef>
              <c:f>'I.Stat export'!$C$10:$AA$10</c:f>
              <c:numCache>
                <c:formatCode>#,##0.0_ ;\-#,##0.0\ </c:formatCode>
                <c:ptCount val="25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1.2</c:v>
                </c:pt>
                <c:pt idx="9">
                  <c:v>1.3</c:v>
                </c:pt>
                <c:pt idx="10">
                  <c:v>1.3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0.6</c:v>
                </c:pt>
                <c:pt idx="17">
                  <c:v>0.8</c:v>
                </c:pt>
                <c:pt idx="18">
                  <c:v>1</c:v>
                </c:pt>
                <c:pt idx="19">
                  <c:v>1.1000000000000001</c:v>
                </c:pt>
                <c:pt idx="20">
                  <c:v>1.4</c:v>
                </c:pt>
                <c:pt idx="21">
                  <c:v>1.7</c:v>
                </c:pt>
                <c:pt idx="22">
                  <c:v>1.9</c:v>
                </c:pt>
                <c:pt idx="23">
                  <c:v>2.2000000000000002</c:v>
                </c:pt>
                <c:pt idx="24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AA-4532-A813-668D91ECE579}"/>
            </c:ext>
          </c:extLst>
        </c:ser>
        <c:ser>
          <c:idx val="1"/>
          <c:order val="1"/>
          <c:tx>
            <c:strRef>
              <c:f>'I.Stat export'!$A$11</c:f>
              <c:strCache>
                <c:ptCount val="1"/>
                <c:pt idx="0">
                  <c:v>Industria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'I.Stat export'!$C$7:$AA$7</c:f>
              <c:strCache>
                <c:ptCount val="25"/>
                <c:pt idx="0">
                  <c:v>T1-2016</c:v>
                </c:pt>
                <c:pt idx="1">
                  <c:v>T2-2016</c:v>
                </c:pt>
                <c:pt idx="2">
                  <c:v>T3-2016</c:v>
                </c:pt>
                <c:pt idx="3">
                  <c:v>T4-2016</c:v>
                </c:pt>
                <c:pt idx="4">
                  <c:v>T1-2017</c:v>
                </c:pt>
                <c:pt idx="5">
                  <c:v>T2-2017</c:v>
                </c:pt>
                <c:pt idx="6">
                  <c:v>T3-2017</c:v>
                </c:pt>
                <c:pt idx="7">
                  <c:v>T4-2017</c:v>
                </c:pt>
                <c:pt idx="8">
                  <c:v>T1-2018</c:v>
                </c:pt>
                <c:pt idx="9">
                  <c:v>T2-2018</c:v>
                </c:pt>
                <c:pt idx="10">
                  <c:v>T3-2018</c:v>
                </c:pt>
                <c:pt idx="11">
                  <c:v>T4-2018</c:v>
                </c:pt>
                <c:pt idx="12">
                  <c:v>T1-2019</c:v>
                </c:pt>
                <c:pt idx="13">
                  <c:v>T2-2019</c:v>
                </c:pt>
                <c:pt idx="14">
                  <c:v>T3-2019</c:v>
                </c:pt>
                <c:pt idx="15">
                  <c:v>T4-2019</c:v>
                </c:pt>
                <c:pt idx="16">
                  <c:v>T1-2020</c:v>
                </c:pt>
                <c:pt idx="17">
                  <c:v>T2-2020</c:v>
                </c:pt>
                <c:pt idx="18">
                  <c:v>T3-2020</c:v>
                </c:pt>
                <c:pt idx="19">
                  <c:v>T4-2020</c:v>
                </c:pt>
                <c:pt idx="20">
                  <c:v>T1-2021</c:v>
                </c:pt>
                <c:pt idx="21">
                  <c:v>T2-2021</c:v>
                </c:pt>
                <c:pt idx="22">
                  <c:v>T3-2021</c:v>
                </c:pt>
                <c:pt idx="23">
                  <c:v>T4-2021</c:v>
                </c:pt>
                <c:pt idx="24">
                  <c:v>T1-2022</c:v>
                </c:pt>
              </c:strCache>
            </c:strRef>
          </c:cat>
          <c:val>
            <c:numRef>
              <c:f>'I.Stat export'!$C$11:$AA$11</c:f>
              <c:numCache>
                <c:formatCode>#,##0.0_ ;\-#,##0.0\ </c:formatCode>
                <c:ptCount val="25"/>
                <c:pt idx="0">
                  <c:v>0.7</c:v>
                </c:pt>
                <c:pt idx="1">
                  <c:v>0.7</c:v>
                </c:pt>
                <c:pt idx="2">
                  <c:v>0.9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  <c:pt idx="6">
                  <c:v>1</c:v>
                </c:pt>
                <c:pt idx="7">
                  <c:v>1.1000000000000001</c:v>
                </c:pt>
                <c:pt idx="8">
                  <c:v>1.2</c:v>
                </c:pt>
                <c:pt idx="9">
                  <c:v>1.2</c:v>
                </c:pt>
                <c:pt idx="10">
                  <c:v>1.2</c:v>
                </c:pt>
                <c:pt idx="11">
                  <c:v>1.3</c:v>
                </c:pt>
                <c:pt idx="12">
                  <c:v>1.2</c:v>
                </c:pt>
                <c:pt idx="13">
                  <c:v>1.3</c:v>
                </c:pt>
                <c:pt idx="14">
                  <c:v>1.2</c:v>
                </c:pt>
                <c:pt idx="15">
                  <c:v>1.3</c:v>
                </c:pt>
                <c:pt idx="16">
                  <c:v>0.4</c:v>
                </c:pt>
                <c:pt idx="17">
                  <c:v>0.7</c:v>
                </c:pt>
                <c:pt idx="18">
                  <c:v>0.9</c:v>
                </c:pt>
                <c:pt idx="19">
                  <c:v>1</c:v>
                </c:pt>
                <c:pt idx="20">
                  <c:v>1.4</c:v>
                </c:pt>
                <c:pt idx="21">
                  <c:v>1.7</c:v>
                </c:pt>
                <c:pt idx="22">
                  <c:v>2</c:v>
                </c:pt>
                <c:pt idx="23">
                  <c:v>2</c:v>
                </c:pt>
                <c:pt idx="24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AA-4532-A813-668D91ECE579}"/>
            </c:ext>
          </c:extLst>
        </c:ser>
        <c:ser>
          <c:idx val="2"/>
          <c:order val="2"/>
          <c:tx>
            <c:strRef>
              <c:f>'I.Stat export'!$A$20</c:f>
              <c:strCache>
                <c:ptCount val="1"/>
                <c:pt idx="0">
                  <c:v>Servizi di mercato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'I.Stat export'!$C$7:$AA$7</c:f>
              <c:strCache>
                <c:ptCount val="25"/>
                <c:pt idx="0">
                  <c:v>T1-2016</c:v>
                </c:pt>
                <c:pt idx="1">
                  <c:v>T2-2016</c:v>
                </c:pt>
                <c:pt idx="2">
                  <c:v>T3-2016</c:v>
                </c:pt>
                <c:pt idx="3">
                  <c:v>T4-2016</c:v>
                </c:pt>
                <c:pt idx="4">
                  <c:v>T1-2017</c:v>
                </c:pt>
                <c:pt idx="5">
                  <c:v>T2-2017</c:v>
                </c:pt>
                <c:pt idx="6">
                  <c:v>T3-2017</c:v>
                </c:pt>
                <c:pt idx="7">
                  <c:v>T4-2017</c:v>
                </c:pt>
                <c:pt idx="8">
                  <c:v>T1-2018</c:v>
                </c:pt>
                <c:pt idx="9">
                  <c:v>T2-2018</c:v>
                </c:pt>
                <c:pt idx="10">
                  <c:v>T3-2018</c:v>
                </c:pt>
                <c:pt idx="11">
                  <c:v>T4-2018</c:v>
                </c:pt>
                <c:pt idx="12">
                  <c:v>T1-2019</c:v>
                </c:pt>
                <c:pt idx="13">
                  <c:v>T2-2019</c:v>
                </c:pt>
                <c:pt idx="14">
                  <c:v>T3-2019</c:v>
                </c:pt>
                <c:pt idx="15">
                  <c:v>T4-2019</c:v>
                </c:pt>
                <c:pt idx="16">
                  <c:v>T1-2020</c:v>
                </c:pt>
                <c:pt idx="17">
                  <c:v>T2-2020</c:v>
                </c:pt>
                <c:pt idx="18">
                  <c:v>T3-2020</c:v>
                </c:pt>
                <c:pt idx="19">
                  <c:v>T4-2020</c:v>
                </c:pt>
                <c:pt idx="20">
                  <c:v>T1-2021</c:v>
                </c:pt>
                <c:pt idx="21">
                  <c:v>T2-2021</c:v>
                </c:pt>
                <c:pt idx="22">
                  <c:v>T3-2021</c:v>
                </c:pt>
                <c:pt idx="23">
                  <c:v>T4-2021</c:v>
                </c:pt>
                <c:pt idx="24">
                  <c:v>T1-2022</c:v>
                </c:pt>
              </c:strCache>
            </c:strRef>
          </c:cat>
          <c:val>
            <c:numRef>
              <c:f>'I.Stat export'!$C$20:$AA$20</c:f>
              <c:numCache>
                <c:formatCode>#,##0.0_ ;\-#,##0.0\ </c:formatCode>
                <c:ptCount val="25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1</c:v>
                </c:pt>
                <c:pt idx="4">
                  <c:v>1.4</c:v>
                </c:pt>
                <c:pt idx="5">
                  <c:v>1</c:v>
                </c:pt>
                <c:pt idx="6">
                  <c:v>1.4</c:v>
                </c:pt>
                <c:pt idx="7">
                  <c:v>1.3</c:v>
                </c:pt>
                <c:pt idx="8">
                  <c:v>1.4</c:v>
                </c:pt>
                <c:pt idx="9">
                  <c:v>1.2</c:v>
                </c:pt>
                <c:pt idx="10">
                  <c:v>1.3</c:v>
                </c:pt>
                <c:pt idx="11">
                  <c:v>1.5</c:v>
                </c:pt>
                <c:pt idx="12">
                  <c:v>1.5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0.7</c:v>
                </c:pt>
                <c:pt idx="17">
                  <c:v>1</c:v>
                </c:pt>
                <c:pt idx="18">
                  <c:v>1</c:v>
                </c:pt>
                <c:pt idx="19">
                  <c:v>1.1000000000000001</c:v>
                </c:pt>
                <c:pt idx="20">
                  <c:v>1.3</c:v>
                </c:pt>
                <c:pt idx="21">
                  <c:v>2</c:v>
                </c:pt>
                <c:pt idx="22">
                  <c:v>2</c:v>
                </c:pt>
                <c:pt idx="23">
                  <c:v>2.2000000000000002</c:v>
                </c:pt>
                <c:pt idx="2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AA-4532-A813-668D91ECE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6186464"/>
        <c:axId val="923325520"/>
      </c:lineChart>
      <c:catAx>
        <c:axId val="50618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923325520"/>
        <c:crosses val="autoZero"/>
        <c:auto val="1"/>
        <c:lblAlgn val="ctr"/>
        <c:lblOffset val="100"/>
        <c:noMultiLvlLbl val="0"/>
      </c:catAx>
      <c:valAx>
        <c:axId val="92332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50618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1810128312057931E-2"/>
          <c:y val="0.88537191047840336"/>
          <c:w val="0.84614404124080544"/>
          <c:h val="9.2214497777941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0.00735</cdr:x>
      <cdr:y>0.92524</cdr:y>
    </cdr:from>
    <cdr:to>
      <cdr:x>0.93927</cdr:x>
      <cdr:y>0.99559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81E11648-C189-DD83-F994-4011E538C70D}"/>
            </a:ext>
          </a:extLst>
        </cdr:cNvPr>
        <cdr:cNvSpPr txBox="1"/>
      </cdr:nvSpPr>
      <cdr:spPr>
        <a:xfrm xmlns:a="http://schemas.openxmlformats.org/drawingml/2006/main">
          <a:off x="31223" y="3663950"/>
          <a:ext cx="3958796" cy="278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800" i="1">
              <a:solidFill>
                <a:sysClr val="windowText" lastClr="000000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rPr>
            <a:t>Fonte</a:t>
          </a:r>
          <a:r>
            <a:rPr lang="it-IT" sz="800">
              <a:solidFill>
                <a:sysClr val="windowText" lastClr="000000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rPr>
            <a:t>: elaborazioni CSC su dati Banca d'Italia,</a:t>
          </a:r>
          <a:r>
            <a:rPr lang="it-IT" sz="800" baseline="0">
              <a:solidFill>
                <a:sysClr val="windowText" lastClr="000000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rPr>
            <a:t> Thomson Reuters.</a:t>
          </a:r>
          <a:endParaRPr lang="it-IT" sz="800">
            <a:solidFill>
              <a:sysClr val="windowText" lastClr="000000"/>
            </a:solidFill>
            <a:latin typeface="Century Gothic" panose="020B0502020202020204" pitchFamily="34" charset="0"/>
            <a:ea typeface="Roboto Light" panose="02000000000000000000" pitchFamily="2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0.0186</cdr:x>
      <cdr:y>2.36892E-7</cdr:y>
    </cdr:from>
    <cdr:to>
      <cdr:x>0.98139</cdr:x>
      <cdr:y>0.13647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id="{BFF23352-2546-D4E8-48C7-186A537177FF}"/>
            </a:ext>
          </a:extLst>
        </cdr:cNvPr>
        <cdr:cNvSpPr txBox="1"/>
      </cdr:nvSpPr>
      <cdr:spPr>
        <a:xfrm xmlns:a="http://schemas.openxmlformats.org/drawingml/2006/main">
          <a:off x="127272" y="1"/>
          <a:ext cx="6586215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it-IT" sz="1400" b="1" dirty="0">
              <a:solidFill>
                <a:sysClr val="windowText" lastClr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rPr>
            <a:t>Credito:</a:t>
          </a:r>
          <a:r>
            <a:rPr lang="it-IT" sz="1400" b="1" baseline="0" dirty="0">
              <a:solidFill>
                <a:sysClr val="windowText" lastClr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rPr>
            <a:t> i</a:t>
          </a:r>
          <a:r>
            <a:rPr lang="it-IT" sz="1400" b="1" dirty="0">
              <a:solidFill>
                <a:sysClr val="windowText" lastClr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rPr>
            <a:t>l tasso per le imprese</a:t>
          </a:r>
          <a:r>
            <a:rPr lang="it-IT" sz="1400" b="1" baseline="0" dirty="0">
              <a:solidFill>
                <a:sysClr val="windowText" lastClr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rPr>
            <a:t> seguirà il rialzo del BTP?</a:t>
          </a:r>
        </a:p>
        <a:p xmlns:a="http://schemas.openxmlformats.org/drawingml/2006/main">
          <a:pPr algn="ctr"/>
          <a:r>
            <a:rPr lang="it-IT" sz="1400" baseline="0" dirty="0">
              <a:solidFill>
                <a:sysClr val="windowText" lastClr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rPr>
            <a:t>(Italia, valori %, dati mensili)</a:t>
          </a:r>
          <a:endParaRPr lang="it-IT" sz="1400" dirty="0">
            <a:solidFill>
              <a:sysClr val="windowText" lastClr="000000"/>
            </a:solidFill>
            <a:latin typeface="Roboto Light" panose="02000000000000000000" pitchFamily="2" charset="0"/>
            <a:ea typeface="Roboto Light" panose="02000000000000000000" pitchFamily="2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1"/>
          </a:xfrm>
          <a:prstGeom prst="rect">
            <a:avLst/>
          </a:prstGeom>
        </p:spPr>
        <p:txBody>
          <a:bodyPr vert="horz" lIns="91029" tIns="45515" rIns="91029" bIns="45515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1"/>
          </a:xfrm>
          <a:prstGeom prst="rect">
            <a:avLst/>
          </a:prstGeom>
        </p:spPr>
        <p:txBody>
          <a:bodyPr vert="horz" lIns="91029" tIns="45515" rIns="91029" bIns="45515" rtlCol="0"/>
          <a:lstStyle>
            <a:lvl1pPr algn="r">
              <a:defRPr sz="1100"/>
            </a:lvl1pPr>
          </a:lstStyle>
          <a:p>
            <a:fld id="{6E952483-EFEC-4128-A04E-78C58A0AF7F2}" type="datetimeFigureOut">
              <a:rPr lang="it-IT" smtClean="0"/>
              <a:t>21/10/2022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5" rIns="91029" bIns="4551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9" y="4715155"/>
            <a:ext cx="5438140" cy="4466986"/>
          </a:xfrm>
          <a:prstGeom prst="rect">
            <a:avLst/>
          </a:prstGeom>
        </p:spPr>
        <p:txBody>
          <a:bodyPr vert="horz" lIns="91029" tIns="45515" rIns="91029" bIns="45515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1"/>
          </a:xfrm>
          <a:prstGeom prst="rect">
            <a:avLst/>
          </a:prstGeom>
        </p:spPr>
        <p:txBody>
          <a:bodyPr vert="horz" lIns="91029" tIns="45515" rIns="91029" bIns="45515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1"/>
          </a:xfrm>
          <a:prstGeom prst="rect">
            <a:avLst/>
          </a:prstGeom>
        </p:spPr>
        <p:txBody>
          <a:bodyPr vert="horz" lIns="91029" tIns="45515" rIns="91029" bIns="45515" rtlCol="0" anchor="b"/>
          <a:lstStyle>
            <a:lvl1pPr algn="r">
              <a:defRPr sz="1100"/>
            </a:lvl1pPr>
          </a:lstStyle>
          <a:p>
            <a:fld id="{93866506-11DB-460E-A57D-C4A3236268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93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Highlights su recenti dati di congiuntura attuale e rimando a quanto già esposto sul modo del lavoro (+ cenno a questione retribuzioni)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66506-11DB-460E-A57D-C4A32362684D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35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0000" y="345600"/>
            <a:ext cx="8424000" cy="583200"/>
          </a:xfrm>
        </p:spPr>
        <p:txBody>
          <a:bodyPr anchor="t" anchorCtr="0">
            <a:normAutofit/>
          </a:bodyPr>
          <a:lstStyle>
            <a:lvl1pPr>
              <a:defRPr sz="31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2000" y="936000"/>
            <a:ext cx="8640000" cy="83681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62B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5564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073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435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515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616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519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881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110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4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729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01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4A0D7B24-C625-6F45-BC0D-12F1098EC2DD}"/>
              </a:ext>
            </a:extLst>
          </p:cNvPr>
          <p:cNvSpPr/>
          <p:nvPr userDrawn="1"/>
        </p:nvSpPr>
        <p:spPr>
          <a:xfrm>
            <a:off x="216000" y="6426000"/>
            <a:ext cx="8712488" cy="216000"/>
          </a:xfrm>
          <a:prstGeom prst="rect">
            <a:avLst/>
          </a:prstGeom>
          <a:solidFill>
            <a:srgbClr val="062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1131FB4-081C-6E4B-A324-2F37F6F86E10}"/>
              </a:ext>
            </a:extLst>
          </p:cNvPr>
          <p:cNvSpPr/>
          <p:nvPr userDrawn="1"/>
        </p:nvSpPr>
        <p:spPr>
          <a:xfrm>
            <a:off x="216000" y="180000"/>
            <a:ext cx="8712488" cy="108000"/>
          </a:xfrm>
          <a:prstGeom prst="rect">
            <a:avLst/>
          </a:prstGeom>
          <a:solidFill>
            <a:srgbClr val="062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52000" y="345600"/>
            <a:ext cx="8640000" cy="583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2000" y="936000"/>
            <a:ext cx="8640000" cy="14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Casella di testo 29">
            <a:extLst>
              <a:ext uri="{FF2B5EF4-FFF2-40B4-BE49-F238E27FC236}">
                <a16:creationId xmlns:a16="http://schemas.microsoft.com/office/drawing/2014/main" id="{F10C1149-29D8-0E41-93C5-341896ECD0E7}"/>
              </a:ext>
            </a:extLst>
          </p:cNvPr>
          <p:cNvSpPr txBox="1"/>
          <p:nvPr userDrawn="1"/>
        </p:nvSpPr>
        <p:spPr>
          <a:xfrm>
            <a:off x="3485966" y="6436800"/>
            <a:ext cx="5190490" cy="25590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it-IT" sz="800" cap="all">
                <a:solidFill>
                  <a:srgbClr val="6D90BE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Indicatori economici </a:t>
            </a:r>
            <a:r>
              <a:rPr lang="it-IT" sz="1000" cap="all">
                <a:solidFill>
                  <a:srgbClr val="6D90BE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|</a:t>
            </a:r>
            <a:r>
              <a:rPr lang="it-IT" sz="800" cap="all">
                <a:solidFill>
                  <a:srgbClr val="6D90BE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confindustria genova </a:t>
            </a:r>
            <a:r>
              <a:rPr lang="it-IT" sz="1000" cap="all">
                <a:solidFill>
                  <a:srgbClr val="6D90BE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|</a:t>
            </a:r>
            <a:r>
              <a:rPr lang="it-IT" sz="800" cap="all">
                <a:solidFill>
                  <a:srgbClr val="6D90BE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fld id="{F34AEB0E-93B0-4C81-9553-474A4FCD4B66}" type="slidenum">
              <a:rPr lang="it-IT" sz="1100" b="1" smtClean="0">
                <a:solidFill>
                  <a:schemeClr val="bg1"/>
                </a:solidFill>
              </a:rPr>
              <a:pPr/>
              <a:t>‹N›</a:t>
            </a:fld>
            <a:endParaRPr lang="it-IT" sz="1100" b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it-IT" sz="1100">
                <a:solidFill>
                  <a:srgbClr val="6D90B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3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100" b="1" kern="1200">
          <a:solidFill>
            <a:srgbClr val="73B40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ts val="0"/>
        </a:spcBef>
        <a:buFont typeface="Arial" pitchFamily="34" charset="0"/>
        <a:buNone/>
        <a:defRPr sz="2000" kern="1200">
          <a:solidFill>
            <a:srgbClr val="062B57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062B57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062B57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062B57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062B57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19F10C50-EB47-4945-B993-0F9F17EDA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0" y="6381328"/>
            <a:ext cx="9147840" cy="48898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ED7792A-EAAF-6F41-BA09-8AEC53B9A8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0" y="-23213"/>
            <a:ext cx="9147840" cy="264269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46716BA-7B86-6641-ABEE-DF3CB2B32E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21" y="6465600"/>
            <a:ext cx="2220539" cy="129310"/>
          </a:xfrm>
          <a:prstGeom prst="rect">
            <a:avLst/>
          </a:prstGeom>
        </p:spPr>
      </p:pic>
      <p:sp>
        <p:nvSpPr>
          <p:cNvPr id="17" name="Casella di testo 11">
            <a:extLst>
              <a:ext uri="{FF2B5EF4-FFF2-40B4-BE49-F238E27FC236}">
                <a16:creationId xmlns:a16="http://schemas.microsoft.com/office/drawing/2014/main" id="{FFC87B21-8C4B-274C-8192-8D3DF3EEE165}"/>
              </a:ext>
            </a:extLst>
          </p:cNvPr>
          <p:cNvSpPr txBox="1"/>
          <p:nvPr/>
        </p:nvSpPr>
        <p:spPr>
          <a:xfrm>
            <a:off x="5462198" y="6433200"/>
            <a:ext cx="2350162" cy="21210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it-IT" sz="110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www.confindustria.ge.it</a:t>
            </a:r>
            <a:endParaRPr lang="it-IT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sella di testo 30">
            <a:extLst>
              <a:ext uri="{FF2B5EF4-FFF2-40B4-BE49-F238E27FC236}">
                <a16:creationId xmlns:a16="http://schemas.microsoft.com/office/drawing/2014/main" id="{F9FA2970-7A6B-124E-8315-D0C80FE65DBC}"/>
              </a:ext>
            </a:extLst>
          </p:cNvPr>
          <p:cNvSpPr txBox="1"/>
          <p:nvPr/>
        </p:nvSpPr>
        <p:spPr>
          <a:xfrm>
            <a:off x="395536" y="5373216"/>
            <a:ext cx="8246122" cy="11582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600"/>
              </a:spcAft>
            </a:pPr>
            <a:r>
              <a:rPr lang="it-IT" sz="1200" i="1" dirty="0">
                <a:solidFill>
                  <a:srgbClr val="062B57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Confindustria Imperia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73B4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21 ottobre 2022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9" name="Casella di testo 31">
            <a:extLst>
              <a:ext uri="{FF2B5EF4-FFF2-40B4-BE49-F238E27FC236}">
                <a16:creationId xmlns:a16="http://schemas.microsoft.com/office/drawing/2014/main" id="{E9D77EB8-F113-F949-883A-583A266588D5}"/>
              </a:ext>
            </a:extLst>
          </p:cNvPr>
          <p:cNvSpPr txBox="1"/>
          <p:nvPr/>
        </p:nvSpPr>
        <p:spPr>
          <a:xfrm>
            <a:off x="324163" y="2752673"/>
            <a:ext cx="8317495" cy="260383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it-IT" sz="3600" b="1" dirty="0">
                <a:solidFill>
                  <a:srgbClr val="73B4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Shock, incertezza, resilienza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332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0D835A-5A8B-3C40-8E80-7FAB6034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45600"/>
            <a:ext cx="8640000" cy="851152"/>
          </a:xfrm>
        </p:spPr>
        <p:txBody>
          <a:bodyPr>
            <a:noAutofit/>
          </a:bodyPr>
          <a:lstStyle/>
          <a:p>
            <a:r>
              <a:rPr lang="it-IT" sz="2600" dirty="0"/>
              <a:t>Liguria (industria): preoccupazione per ordini e produzione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75E089-5E0E-D94F-5E4A-287BDC942546}"/>
              </a:ext>
            </a:extLst>
          </p:cNvPr>
          <p:cNvSpPr txBox="1"/>
          <p:nvPr/>
        </p:nvSpPr>
        <p:spPr>
          <a:xfrm>
            <a:off x="251767" y="6012570"/>
            <a:ext cx="4572000" cy="224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elaborazione Centro Studi Confindustria Genova su dati ISTAT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5976E88-0DA7-CD82-1F31-2344FA4BE9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978786"/>
              </p:ext>
            </p:extLst>
          </p:nvPr>
        </p:nvGraphicFramePr>
        <p:xfrm>
          <a:off x="9261" y="1556792"/>
          <a:ext cx="4490731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1A5E3812-3EA9-38AE-DB53-5F5733307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586908"/>
              </p:ext>
            </p:extLst>
          </p:nvPr>
        </p:nvGraphicFramePr>
        <p:xfrm>
          <a:off x="4354995" y="1556792"/>
          <a:ext cx="47797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1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0D835A-5A8B-3C40-8E80-7FAB6034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600" dirty="0"/>
              <a:t>Manodopera: le difficoltà delle imprese sono reali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86D9896-2A0C-9CD2-631E-0F92B6D2B282}"/>
              </a:ext>
            </a:extLst>
          </p:cNvPr>
          <p:cNvGraphicFramePr/>
          <p:nvPr/>
        </p:nvGraphicFramePr>
        <p:xfrm>
          <a:off x="255681" y="1196752"/>
          <a:ext cx="4316319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AEF58579-B13A-48D4-97A3-FD2CFB89095C}"/>
              </a:ext>
            </a:extLst>
          </p:cNvPr>
          <p:cNvGraphicFramePr/>
          <p:nvPr/>
        </p:nvGraphicFramePr>
        <p:xfrm>
          <a:off x="4572000" y="1196752"/>
          <a:ext cx="434100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1">
            <a:extLst>
              <a:ext uri="{FF2B5EF4-FFF2-40B4-BE49-F238E27FC236}">
                <a16:creationId xmlns:a16="http://schemas.microsoft.com/office/drawing/2014/main" id="{E5ED04BD-C865-7931-F26D-045C59F4AB6C}"/>
              </a:ext>
            </a:extLst>
          </p:cNvPr>
          <p:cNvSpPr txBox="1"/>
          <p:nvPr/>
        </p:nvSpPr>
        <p:spPr>
          <a:xfrm>
            <a:off x="252000" y="6048103"/>
            <a:ext cx="935624" cy="33825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 Light" panose="02000000000000000000" pitchFamily="2" charset="0"/>
                <a:cs typeface="+mn-cs"/>
              </a:rPr>
              <a:t>Fonte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 Light" panose="02000000000000000000" pitchFamily="2" charset="0"/>
                <a:cs typeface="+mn-cs"/>
              </a:rPr>
              <a:t>: ISTAT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6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0D835A-5A8B-3C40-8E80-7FAB6034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45600"/>
            <a:ext cx="8640000" cy="851152"/>
          </a:xfrm>
        </p:spPr>
        <p:txBody>
          <a:bodyPr>
            <a:noAutofit/>
          </a:bodyPr>
          <a:lstStyle/>
          <a:p>
            <a:r>
              <a:rPr lang="it-IT" sz="2600" dirty="0"/>
              <a:t>Disoccupazione e posti vacanti: il mercato del lavoro è inefficiente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A020B7A0-3C23-DC49-303B-0118958E4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527427"/>
              </p:ext>
            </p:extLst>
          </p:nvPr>
        </p:nvGraphicFramePr>
        <p:xfrm>
          <a:off x="1475656" y="1340768"/>
          <a:ext cx="69127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75E089-5E0E-D94F-5E4A-287BDC942546}"/>
              </a:ext>
            </a:extLst>
          </p:cNvPr>
          <p:cNvSpPr txBox="1"/>
          <p:nvPr/>
        </p:nvSpPr>
        <p:spPr>
          <a:xfrm>
            <a:off x="2051720" y="6165304"/>
            <a:ext cx="4572000" cy="224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elaborazione Centro Studi Confindustria Genova su dati ISTAT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0D835A-5A8B-3C40-8E80-7FAB6034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L’attuale contesto economico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3684A0ED-F846-8340-28BA-CF3BAEE1A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096356"/>
              </p:ext>
            </p:extLst>
          </p:nvPr>
        </p:nvGraphicFramePr>
        <p:xfrm>
          <a:off x="1524000" y="1203960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17082612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66398711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514062673"/>
                    </a:ext>
                  </a:extLst>
                </a:gridCol>
                <a:gridCol w="1055440">
                  <a:extLst>
                    <a:ext uri="{9D8B030D-6E8A-4147-A177-3AD203B41FA5}">
                      <a16:colId xmlns:a16="http://schemas.microsoft.com/office/drawing/2014/main" val="2164611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78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PIL Italia </a:t>
                      </a:r>
                      <a:r>
                        <a:rPr lang="it-IT" sz="1400" dirty="0"/>
                        <a:t>(var.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32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Consumi famiglie </a:t>
                      </a:r>
                      <a:r>
                        <a:rPr lang="it-IT" sz="1400" dirty="0"/>
                        <a:t>(var.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-0,1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684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Investimenti fissi </a:t>
                      </a:r>
                      <a:r>
                        <a:rPr lang="it-IT" sz="1400" dirty="0"/>
                        <a:t>(var.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644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Esportazioni </a:t>
                      </a:r>
                      <a:r>
                        <a:rPr lang="it-IT" sz="1400" dirty="0"/>
                        <a:t>(var.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645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Occupazione </a:t>
                      </a:r>
                      <a:r>
                        <a:rPr lang="it-IT" sz="1400" dirty="0"/>
                        <a:t>(var. %)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-0,1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57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Prezzi al consumo </a:t>
                      </a:r>
                      <a:r>
                        <a:rPr lang="it-IT" sz="1400" dirty="0"/>
                        <a:t>(var.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043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Prezzo petrolio </a:t>
                      </a:r>
                      <a:r>
                        <a:rPr lang="it-IT" sz="1400" dirty="0"/>
                        <a:t>(brent, $/barile)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07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Prezzo gas </a:t>
                      </a:r>
                      <a:r>
                        <a:rPr lang="it-IT" sz="1400" dirty="0"/>
                        <a:t>(Europa, €/</a:t>
                      </a:r>
                      <a:r>
                        <a:rPr lang="it-IT" sz="1400" dirty="0" err="1"/>
                        <a:t>mwh</a:t>
                      </a:r>
                      <a:r>
                        <a:rPr lang="it-IT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61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Cambio dollaro/euro </a:t>
                      </a:r>
                      <a:r>
                        <a:rPr lang="it-IT" sz="1400" dirty="0"/>
                        <a:t>(livelli)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07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Tasso FED effettivo </a:t>
                      </a:r>
                      <a:r>
                        <a:rPr lang="it-IT" sz="1400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01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Tasso BCE </a:t>
                      </a:r>
                      <a:r>
                        <a:rPr lang="it-IT" sz="1400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0,59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721458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D9FBB40C-81C2-23CD-C359-DE877671DFB2}"/>
              </a:ext>
            </a:extLst>
          </p:cNvPr>
          <p:cNvSpPr txBox="1"/>
          <p:nvPr/>
        </p:nvSpPr>
        <p:spPr>
          <a:xfrm>
            <a:off x="1513456" y="5775311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Fonte: Centro Studi Confindustria</a:t>
            </a:r>
          </a:p>
        </p:txBody>
      </p:sp>
    </p:spTree>
    <p:extLst>
      <p:ext uri="{BB962C8B-B14F-4D97-AF65-F5344CB8AC3E}">
        <p14:creationId xmlns:p14="http://schemas.microsoft.com/office/powerpoint/2010/main" val="16705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0D835A-5A8B-3C40-8E80-7FAB6034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600" dirty="0"/>
              <a:t>Ancora espansione, ma scenario in peggioramento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82E4BA1A-40B4-4000-9DE6-1E1F334D8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074132"/>
            <a:ext cx="8640000" cy="628793"/>
          </a:xfrm>
        </p:spPr>
        <p:txBody>
          <a:bodyPr>
            <a:noAutofit/>
          </a:bodyPr>
          <a:lstStyle/>
          <a:p>
            <a:pPr algn="just"/>
            <a:r>
              <a:rPr lang="it-IT" sz="1800" dirty="0">
                <a:latin typeface="+mn-lt"/>
              </a:rPr>
              <a:t>Si prospetta una significativa frenata nella performance industriale nel resto dell’orizzonte previsivo. 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3B23A5D-2731-7555-C664-4FC46B3224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686621"/>
              </p:ext>
            </p:extLst>
          </p:nvPr>
        </p:nvGraphicFramePr>
        <p:xfrm>
          <a:off x="1331640" y="1848257"/>
          <a:ext cx="6552728" cy="446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942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0D835A-5A8B-3C40-8E80-7FAB6034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600" dirty="0"/>
              <a:t>L’euro debole spinge l’export, ma rende più caro l’import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82E4BA1A-40B4-4000-9DE6-1E1F334D8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074132"/>
            <a:ext cx="8640000" cy="628793"/>
          </a:xfrm>
        </p:spPr>
        <p:txBody>
          <a:bodyPr>
            <a:noAutofit/>
          </a:bodyPr>
          <a:lstStyle/>
          <a:p>
            <a:pPr algn="just"/>
            <a:r>
              <a:rPr lang="it-IT" sz="1800" dirty="0">
                <a:latin typeface="+mn-lt"/>
              </a:rPr>
              <a:t>Le commodity energetiche rimangono su quotazioni elevate; molte di esse sono quotate in dollari e l’euro debole ne penalizza l’importazione.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E9C58EBF-9EA6-7C41-568C-D74248F98B97}"/>
              </a:ext>
            </a:extLst>
          </p:cNvPr>
          <p:cNvGraphicFramePr>
            <a:graphicFrameLocks/>
          </p:cNvGraphicFramePr>
          <p:nvPr/>
        </p:nvGraphicFramePr>
        <p:xfrm>
          <a:off x="1187624" y="1848258"/>
          <a:ext cx="6768752" cy="45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51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3C8BD1-275D-5848-AC99-D84E1DF2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600" dirty="0"/>
              <a:t>Inflazione come a metà anni ottanta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DF2AF8-6CFC-154B-B498-B63021680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8404"/>
            <a:ext cx="9144000" cy="836816"/>
          </a:xfrm>
        </p:spPr>
        <p:txBody>
          <a:bodyPr>
            <a:noAutofit/>
          </a:bodyPr>
          <a:lstStyle/>
          <a:p>
            <a:pPr algn="just"/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Fortissimo aumento del costo degli input (+26,5%); margini operativi delle imprese colpiti (-3,6%). Molto più contenuto il rialzo dei listini: +17,9%, con un’evidente accelerazione nei primi due trimestri del 2022 (+8,2%) data la pressione del caro-energia.</a:t>
            </a:r>
            <a:endParaRPr lang="it-IT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755CCF9B-0281-0A1B-B9E3-3E2F258050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92070"/>
              </p:ext>
            </p:extLst>
          </p:nvPr>
        </p:nvGraphicFramePr>
        <p:xfrm>
          <a:off x="899592" y="1916832"/>
          <a:ext cx="770485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73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3C8BD1-275D-5848-AC99-D84E1DF2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600" dirty="0"/>
              <a:t>Tassi in rialzo, che conseguenze?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DF2AF8-6CFC-154B-B498-B63021680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1358"/>
            <a:ext cx="9144000" cy="908824"/>
          </a:xfrm>
        </p:spPr>
        <p:txBody>
          <a:bodyPr>
            <a:noAutofit/>
          </a:bodyPr>
          <a:lstStyle/>
          <a:p>
            <a:pPr algn="just"/>
            <a:r>
              <a:rPr lang="it-IT" sz="1800" dirty="0">
                <a:latin typeface="+mn-lt"/>
              </a:rPr>
              <a:t>Gli aumenti dei tassi da parte delle BC mirano a contenere l’inflazione e a limitare l’indebolimento del dollaro, ma incideranno su un andamento del PIL già adesso incerto. Maggiori oneri finanziari per le imprese avranno riflessi anche sugli investimenti.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67436C13-FF2A-4A77-B8AB-39B45024F553}"/>
              </a:ext>
            </a:extLst>
          </p:cNvPr>
          <p:cNvGraphicFramePr/>
          <p:nvPr/>
        </p:nvGraphicFramePr>
        <p:xfrm>
          <a:off x="1151620" y="2132856"/>
          <a:ext cx="6840760" cy="422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4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0D835A-5A8B-3C40-8E80-7FAB6034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Caro-energia: impatto sulle imprese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CB302655-1D41-36CD-D0F4-587199694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861528"/>
              </p:ext>
            </p:extLst>
          </p:nvPr>
        </p:nvGraphicFramePr>
        <p:xfrm>
          <a:off x="252000" y="1052736"/>
          <a:ext cx="8639175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896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0D835A-5A8B-3C40-8E80-7FAB6034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Investimenti perdono slancio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736D4B2A-AAB5-568B-753B-87D9CFDF6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26685"/>
              </p:ext>
            </p:extLst>
          </p:nvPr>
        </p:nvGraphicFramePr>
        <p:xfrm>
          <a:off x="252413" y="936625"/>
          <a:ext cx="8639175" cy="508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9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0D835A-5A8B-3C40-8E80-7FAB6034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Turismo: bene le presenze, ma scende la spesa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5FEF7160-AEF3-419B-B683-34092F82A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2" y="1196752"/>
            <a:ext cx="8172456" cy="5112568"/>
          </a:xfrm>
        </p:spPr>
        <p:txBody>
          <a:bodyPr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62B57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62B57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settore alberghiero e della ristorazione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62B57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ha visto raddoppiare l’incidenza dei costi energetici sul totale dei costi di produzione (dal 6% al 12-13%), con un aumento superiore a quello medio registrato nell’intera economia italiana.</a:t>
            </a:r>
            <a:endParaRPr lang="it-IT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it-IT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Progressiva ripresa del settore in termini di presenze </a:t>
            </a:r>
            <a:r>
              <a:rPr lang="it-IT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sia nella componente di domanda domestica sia di quella straniera.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ella prima metà del 2022 è continuato il </a:t>
            </a:r>
            <a:r>
              <a:rPr lang="it-IT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deciso recupero della spesa dei viaggiatori stranieri </a:t>
            </a:r>
            <a:r>
              <a:rPr lang="it-IT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Italia, che ha raggiunto nel periodo aprile-giugno circa il 90% dei livelli </a:t>
            </a:r>
            <a:r>
              <a:rPr lang="it-IT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it-IT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-pandemici.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Tuttavia </a:t>
            </a:r>
            <a:r>
              <a:rPr lang="it-IT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luglio frena la spesa nominale </a:t>
            </a:r>
            <a:r>
              <a:rPr lang="it-IT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(bene intra-UE, sotto il </a:t>
            </a:r>
            <a:r>
              <a:rPr lang="it-IT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it-IT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-Covid USA, ma il cambio aiuta). </a:t>
            </a:r>
            <a:r>
              <a:rPr lang="it-IT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termini reali la spesa si contrarrà per i rialzi </a:t>
            </a:r>
            <a:r>
              <a:rPr lang="it-IT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dei prezzi dei trasporti ma anche dei servizi ricettivi e di ristorazione e dei servizi ricreativi e culturali (rispettivamente +11,6%, +9,4% e 4,7% ad agosto rispetto allo stesso mese del 2019).</a:t>
            </a:r>
            <a:endParaRPr lang="it-IT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it-IT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Office PowerPoint</Application>
  <PresentationFormat>Presentazione su schermo (4:3)</PresentationFormat>
  <Paragraphs>113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Roboto Light</vt:lpstr>
      <vt:lpstr>Verdana</vt:lpstr>
      <vt:lpstr>Wingdings</vt:lpstr>
      <vt:lpstr>Tema di Office</vt:lpstr>
      <vt:lpstr>Presentazione standard di PowerPoint</vt:lpstr>
      <vt:lpstr>L’attuale contesto economico</vt:lpstr>
      <vt:lpstr>Ancora espansione, ma scenario in peggioramento</vt:lpstr>
      <vt:lpstr>L’euro debole spinge l’export, ma rende più caro l’import</vt:lpstr>
      <vt:lpstr>Inflazione come a metà anni ottanta</vt:lpstr>
      <vt:lpstr>Tassi in rialzo, che conseguenze?</vt:lpstr>
      <vt:lpstr>Caro-energia: impatto sulle imprese</vt:lpstr>
      <vt:lpstr>Investimenti perdono slancio</vt:lpstr>
      <vt:lpstr>Turismo: bene le presenze, ma scende la spesa</vt:lpstr>
      <vt:lpstr>Liguria (industria): preoccupazione per ordini e produzione</vt:lpstr>
      <vt:lpstr>Manodopera: le difficoltà delle imprese sono reali</vt:lpstr>
      <vt:lpstr>Disoccupazione e posti vacanti: il mercato del lavoro è inefficiente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una crisi forte e pervasiva  a una ripresa lenta e da consolidare</dc:title>
  <dc:creator>Guido Conforti</dc:creator>
  <cp:lastModifiedBy>Giacomo Franceschini</cp:lastModifiedBy>
  <cp:revision>181</cp:revision>
  <cp:lastPrinted>2022-07-19T07:03:11Z</cp:lastPrinted>
  <dcterms:created xsi:type="dcterms:W3CDTF">2013-01-24T10:33:21Z</dcterms:created>
  <dcterms:modified xsi:type="dcterms:W3CDTF">2022-10-21T07:00:33Z</dcterms:modified>
</cp:coreProperties>
</file>