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1.xml" ContentType="application/vnd.openxmlformats-officedocument.drawingml.diagramData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diagrams/quickStyle1.xml" ContentType="application/vnd.openxmlformats-officedocument.drawingml.diagramStyle+xml"/>
  <Default Extension="jpeg" ContentType="image/jpeg"/>
  <Override PartName="/ppt/diagrams/layout8.xml" ContentType="application/vnd.openxmlformats-officedocument.drawingml.diagram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361" r:id="rId2"/>
    <p:sldId id="336" r:id="rId3"/>
    <p:sldId id="341" r:id="rId4"/>
    <p:sldId id="365" r:id="rId5"/>
    <p:sldId id="366" r:id="rId6"/>
    <p:sldId id="363" r:id="rId7"/>
    <p:sldId id="362" r:id="rId8"/>
    <p:sldId id="364" r:id="rId9"/>
    <p:sldId id="367" r:id="rId10"/>
    <p:sldId id="359" r:id="rId11"/>
  </p:sldIdLst>
  <p:sldSz cx="9144000" cy="5143500" type="screen16x9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FFCC"/>
    <a:srgbClr val="345FA5"/>
    <a:srgbClr val="FFFF00"/>
    <a:srgbClr val="FFFF66"/>
    <a:srgbClr val="FFFF99"/>
    <a:srgbClr val="BA4521"/>
    <a:srgbClr val="CF4A26"/>
    <a:srgbClr val="1B8FD3"/>
    <a:srgbClr val="DD5128"/>
    <a:srgbClr val="A46B5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562" autoAdjust="0"/>
    <p:restoredTop sz="91233" autoAdjust="0"/>
  </p:normalViewPr>
  <p:slideViewPr>
    <p:cSldViewPr snapToGrid="0" snapToObjects="1">
      <p:cViewPr varScale="1">
        <p:scale>
          <a:sx n="131" d="100"/>
          <a:sy n="131" d="100"/>
        </p:scale>
        <p:origin x="-1058" y="-8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png"/><Relationship Id="rId4" Type="http://schemas.openxmlformats.org/officeDocument/2006/relationships/image" Target="../media/image1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1B6FC3-F12B-4391-ACA7-FCFD4C06CEA0}" type="doc">
      <dgm:prSet loTypeId="urn:microsoft.com/office/officeart/2005/8/layout/radial3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77E6F899-63BF-4625-A53D-9F6C6BA76B0C}">
      <dgm:prSet phldrT="[Testo]" custT="1"/>
      <dgm:spPr>
        <a:solidFill>
          <a:schemeClr val="accent6"/>
        </a:solidFill>
      </dgm:spPr>
      <dgm:t>
        <a:bodyPr tIns="144000"/>
        <a:lstStyle/>
        <a:p>
          <a:r>
            <a:rPr lang="it-IT" sz="2800" b="1" dirty="0"/>
            <a:t>STRATEGIA REGIONALE PER IL LAVORO </a:t>
          </a:r>
        </a:p>
      </dgm:t>
    </dgm:pt>
    <dgm:pt modelId="{86F8D930-A27C-4D60-8984-4A083BBDA0BE}" type="parTrans" cxnId="{3CBB45B4-17E4-4D68-AEDB-1503BBE8225E}">
      <dgm:prSet/>
      <dgm:spPr/>
      <dgm:t>
        <a:bodyPr/>
        <a:lstStyle/>
        <a:p>
          <a:endParaRPr lang="it-IT"/>
        </a:p>
      </dgm:t>
    </dgm:pt>
    <dgm:pt modelId="{C35D77E4-6924-493E-982F-C968DA982B81}" type="sibTrans" cxnId="{3CBB45B4-17E4-4D68-AEDB-1503BBE8225E}">
      <dgm:prSet/>
      <dgm:spPr/>
      <dgm:t>
        <a:bodyPr/>
        <a:lstStyle/>
        <a:p>
          <a:endParaRPr lang="it-IT"/>
        </a:p>
      </dgm:t>
    </dgm:pt>
    <dgm:pt modelId="{07625AEE-70CC-4AD6-A6B5-32C300AA7F16}">
      <dgm:prSet phldrT="[Testo]" custT="1"/>
      <dgm:spPr/>
      <dgm:t>
        <a:bodyPr/>
        <a:lstStyle/>
        <a:p>
          <a:endParaRPr lang="it-IT" altLang="it-IT" sz="100" b="1" dirty="0">
            <a:latin typeface="+mj-lt"/>
          </a:endParaRPr>
        </a:p>
        <a:p>
          <a:r>
            <a:rPr lang="it-IT" altLang="it-IT" sz="1600" b="1" dirty="0">
              <a:latin typeface="+mj-lt"/>
            </a:rPr>
            <a:t>INTEGRAZIONE POLITICHE, </a:t>
          </a:r>
          <a:r>
            <a:rPr lang="it-IT" altLang="it-IT" sz="1600" b="1" dirty="0"/>
            <a:t>MISURE, </a:t>
          </a:r>
          <a:r>
            <a:rPr lang="it-IT" altLang="it-IT" sz="1600" b="1" dirty="0">
              <a:latin typeface="+mj-lt"/>
            </a:rPr>
            <a:t>RISORSE </a:t>
          </a:r>
          <a:endParaRPr lang="it-IT" sz="1600" dirty="0"/>
        </a:p>
      </dgm:t>
    </dgm:pt>
    <dgm:pt modelId="{F2D4E0C0-6293-44D8-A5C7-CAEA6FC36C42}" type="parTrans" cxnId="{4057D8A7-2CB9-4050-B016-83005C85E8DA}">
      <dgm:prSet/>
      <dgm:spPr/>
      <dgm:t>
        <a:bodyPr/>
        <a:lstStyle/>
        <a:p>
          <a:endParaRPr lang="it-IT"/>
        </a:p>
      </dgm:t>
    </dgm:pt>
    <dgm:pt modelId="{FF8E465D-B834-4B19-8E3D-478EC08F50A5}" type="sibTrans" cxnId="{4057D8A7-2CB9-4050-B016-83005C85E8DA}">
      <dgm:prSet/>
      <dgm:spPr/>
      <dgm:t>
        <a:bodyPr/>
        <a:lstStyle/>
        <a:p>
          <a:endParaRPr lang="it-IT"/>
        </a:p>
      </dgm:t>
    </dgm:pt>
    <dgm:pt modelId="{B46EECBF-9F8D-4963-B94B-4117AF6577C6}">
      <dgm:prSet phldrT="[Testo]" custT="1"/>
      <dgm:spPr/>
      <dgm:t>
        <a:bodyPr rIns="0"/>
        <a:lstStyle/>
        <a:p>
          <a:r>
            <a:rPr lang="it-IT" altLang="it-IT" sz="1400" b="1" dirty="0">
              <a:latin typeface="+mj-lt"/>
            </a:rPr>
            <a:t>COOPERAZIONE INTERISTITUZIONALE</a:t>
          </a:r>
          <a:endParaRPr lang="it-IT" sz="1400" dirty="0"/>
        </a:p>
      </dgm:t>
    </dgm:pt>
    <dgm:pt modelId="{48D8F8FC-4978-45B0-8852-040859A3E9E9}" type="parTrans" cxnId="{56C0A7F6-88A1-4DF3-B6E6-F913A74E6E10}">
      <dgm:prSet/>
      <dgm:spPr/>
      <dgm:t>
        <a:bodyPr/>
        <a:lstStyle/>
        <a:p>
          <a:endParaRPr lang="it-IT"/>
        </a:p>
      </dgm:t>
    </dgm:pt>
    <dgm:pt modelId="{911DA8B1-0B23-40C0-B6E2-7B4DC7E28A77}" type="sibTrans" cxnId="{56C0A7F6-88A1-4DF3-B6E6-F913A74E6E10}">
      <dgm:prSet/>
      <dgm:spPr/>
      <dgm:t>
        <a:bodyPr/>
        <a:lstStyle/>
        <a:p>
          <a:endParaRPr lang="it-IT"/>
        </a:p>
      </dgm:t>
    </dgm:pt>
    <dgm:pt modelId="{7A0AFE3F-89E6-46C5-849C-4D5A4758B604}">
      <dgm:prSet phldrT="[Testo]" custT="1"/>
      <dgm:spPr>
        <a:solidFill>
          <a:srgbClr val="92D050">
            <a:alpha val="50000"/>
          </a:srgbClr>
        </a:solidFill>
      </dgm:spPr>
      <dgm:t>
        <a:bodyPr/>
        <a:lstStyle/>
        <a:p>
          <a:r>
            <a:rPr lang="it-IT" altLang="it-IT" sz="1600" b="1" dirty="0">
              <a:latin typeface="+mj-lt"/>
            </a:rPr>
            <a:t>COOPERAZIONE PUBBLICO PRIVATO</a:t>
          </a:r>
          <a:endParaRPr lang="it-IT" sz="1600" dirty="0"/>
        </a:p>
      </dgm:t>
    </dgm:pt>
    <dgm:pt modelId="{A2CA57E7-AFC0-4121-9861-F3EC8D790D5D}" type="parTrans" cxnId="{C65A09B8-B349-4339-8BA1-D27A042D454B}">
      <dgm:prSet/>
      <dgm:spPr/>
      <dgm:t>
        <a:bodyPr/>
        <a:lstStyle/>
        <a:p>
          <a:endParaRPr lang="it-IT"/>
        </a:p>
      </dgm:t>
    </dgm:pt>
    <dgm:pt modelId="{6360FDF0-15E1-4FB0-8711-643D3D2C5C3C}" type="sibTrans" cxnId="{C65A09B8-B349-4339-8BA1-D27A042D454B}">
      <dgm:prSet/>
      <dgm:spPr/>
      <dgm:t>
        <a:bodyPr/>
        <a:lstStyle/>
        <a:p>
          <a:endParaRPr lang="it-IT"/>
        </a:p>
      </dgm:t>
    </dgm:pt>
    <dgm:pt modelId="{2E81EB2D-1AFD-4223-9004-7BEB3F1B5E3B}">
      <dgm:prSet phldrT="[Testo]" custT="1"/>
      <dgm:spPr/>
      <dgm:t>
        <a:bodyPr/>
        <a:lstStyle/>
        <a:p>
          <a:r>
            <a:rPr lang="it-IT" altLang="it-IT" sz="1600" b="1" spc="0" dirty="0">
              <a:latin typeface="+mj-lt"/>
            </a:rPr>
            <a:t>CONCERTAZIONE </a:t>
          </a:r>
          <a:endParaRPr lang="it-IT" sz="1600" spc="0" dirty="0"/>
        </a:p>
      </dgm:t>
    </dgm:pt>
    <dgm:pt modelId="{3EAA9540-5CEB-4524-B60E-F9C5D7C7ACB7}" type="parTrans" cxnId="{16A1DB2B-9EE8-432B-9723-36F008CB3675}">
      <dgm:prSet/>
      <dgm:spPr/>
      <dgm:t>
        <a:bodyPr/>
        <a:lstStyle/>
        <a:p>
          <a:endParaRPr lang="it-IT"/>
        </a:p>
      </dgm:t>
    </dgm:pt>
    <dgm:pt modelId="{A23E11DA-EE70-4A61-AB9F-5D08584361F1}" type="sibTrans" cxnId="{16A1DB2B-9EE8-432B-9723-36F008CB3675}">
      <dgm:prSet/>
      <dgm:spPr/>
      <dgm:t>
        <a:bodyPr/>
        <a:lstStyle/>
        <a:p>
          <a:endParaRPr lang="it-IT"/>
        </a:p>
      </dgm:t>
    </dgm:pt>
    <dgm:pt modelId="{D5894E90-74DF-4E5B-9160-DE05D44A80C7}" type="pres">
      <dgm:prSet presAssocID="{E81B6FC3-F12B-4391-ACA7-FCFD4C06CEA0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FC5CB9EB-218E-4C83-BC12-4DA1E4F61CF8}" type="pres">
      <dgm:prSet presAssocID="{E81B6FC3-F12B-4391-ACA7-FCFD4C06CEA0}" presName="radial" presStyleCnt="0">
        <dgm:presLayoutVars>
          <dgm:animLvl val="ctr"/>
        </dgm:presLayoutVars>
      </dgm:prSet>
      <dgm:spPr/>
    </dgm:pt>
    <dgm:pt modelId="{89A84BE7-6C2D-46F9-9938-2BDFB5F6E925}" type="pres">
      <dgm:prSet presAssocID="{77E6F899-63BF-4625-A53D-9F6C6BA76B0C}" presName="centerShape" presStyleLbl="vennNode1" presStyleIdx="0" presStyleCnt="5" custScaleX="235493" custScaleY="192311"/>
      <dgm:spPr/>
      <dgm:t>
        <a:bodyPr/>
        <a:lstStyle/>
        <a:p>
          <a:endParaRPr lang="it-IT"/>
        </a:p>
      </dgm:t>
    </dgm:pt>
    <dgm:pt modelId="{FDD599A1-76C9-41D3-A4E5-ECEA18C739E1}" type="pres">
      <dgm:prSet presAssocID="{07625AEE-70CC-4AD6-A6B5-32C300AA7F16}" presName="node" presStyleLbl="vennNode1" presStyleIdx="1" presStyleCnt="5" custScaleX="238312" custScaleY="164664" custRadScaleRad="85348" custRadScaleInc="323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3608565-72C6-4F9E-9EAF-1937584FBA5F}" type="pres">
      <dgm:prSet presAssocID="{B46EECBF-9F8D-4963-B94B-4117AF6577C6}" presName="node" presStyleLbl="vennNode1" presStyleIdx="2" presStyleCnt="5" custScaleX="283447" custScaleY="197841" custRadScaleRad="180766" custRadScaleInc="1058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0D05CE5-CE59-4E19-91DF-6155821BC30B}" type="pres">
      <dgm:prSet presAssocID="{7A0AFE3F-89E6-46C5-849C-4D5A4758B604}" presName="node" presStyleLbl="vennNode1" presStyleIdx="3" presStyleCnt="5" custScaleX="254143" custScaleY="145954" custRadScaleRad="96028" custRadScaleInc="-21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42EA700-64CB-4F6D-A4B6-DF04C7DFC02F}" type="pres">
      <dgm:prSet presAssocID="{2E81EB2D-1AFD-4223-9004-7BEB3F1B5E3B}" presName="node" presStyleLbl="vennNode1" presStyleIdx="4" presStyleCnt="5" custScaleX="264748" custScaleY="187850" custRadScaleRad="175094" custRadScaleInc="-4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8C04900D-46C3-4B71-B3A3-3500C1C86165}" type="presOf" srcId="{B46EECBF-9F8D-4963-B94B-4117AF6577C6}" destId="{03608565-72C6-4F9E-9EAF-1937584FBA5F}" srcOrd="0" destOrd="0" presId="urn:microsoft.com/office/officeart/2005/8/layout/radial3"/>
    <dgm:cxn modelId="{16A1DB2B-9EE8-432B-9723-36F008CB3675}" srcId="{77E6F899-63BF-4625-A53D-9F6C6BA76B0C}" destId="{2E81EB2D-1AFD-4223-9004-7BEB3F1B5E3B}" srcOrd="3" destOrd="0" parTransId="{3EAA9540-5CEB-4524-B60E-F9C5D7C7ACB7}" sibTransId="{A23E11DA-EE70-4A61-AB9F-5D08584361F1}"/>
    <dgm:cxn modelId="{97BDBF49-3002-4C01-BD69-B42F177981C2}" type="presOf" srcId="{07625AEE-70CC-4AD6-A6B5-32C300AA7F16}" destId="{FDD599A1-76C9-41D3-A4E5-ECEA18C739E1}" srcOrd="0" destOrd="0" presId="urn:microsoft.com/office/officeart/2005/8/layout/radial3"/>
    <dgm:cxn modelId="{3CBB45B4-17E4-4D68-AEDB-1503BBE8225E}" srcId="{E81B6FC3-F12B-4391-ACA7-FCFD4C06CEA0}" destId="{77E6F899-63BF-4625-A53D-9F6C6BA76B0C}" srcOrd="0" destOrd="0" parTransId="{86F8D930-A27C-4D60-8984-4A083BBDA0BE}" sibTransId="{C35D77E4-6924-493E-982F-C968DA982B81}"/>
    <dgm:cxn modelId="{CA90E183-C7B4-414C-B9CC-8B950EAE53CD}" type="presOf" srcId="{2E81EB2D-1AFD-4223-9004-7BEB3F1B5E3B}" destId="{942EA700-64CB-4F6D-A4B6-DF04C7DFC02F}" srcOrd="0" destOrd="0" presId="urn:microsoft.com/office/officeart/2005/8/layout/radial3"/>
    <dgm:cxn modelId="{56C0A7F6-88A1-4DF3-B6E6-F913A74E6E10}" srcId="{77E6F899-63BF-4625-A53D-9F6C6BA76B0C}" destId="{B46EECBF-9F8D-4963-B94B-4117AF6577C6}" srcOrd="1" destOrd="0" parTransId="{48D8F8FC-4978-45B0-8852-040859A3E9E9}" sibTransId="{911DA8B1-0B23-40C0-B6E2-7B4DC7E28A77}"/>
    <dgm:cxn modelId="{4057D8A7-2CB9-4050-B016-83005C85E8DA}" srcId="{77E6F899-63BF-4625-A53D-9F6C6BA76B0C}" destId="{07625AEE-70CC-4AD6-A6B5-32C300AA7F16}" srcOrd="0" destOrd="0" parTransId="{F2D4E0C0-6293-44D8-A5C7-CAEA6FC36C42}" sibTransId="{FF8E465D-B834-4B19-8E3D-478EC08F50A5}"/>
    <dgm:cxn modelId="{7AB04CB0-4E80-4754-A6A6-1639CBCEF49A}" type="presOf" srcId="{77E6F899-63BF-4625-A53D-9F6C6BA76B0C}" destId="{89A84BE7-6C2D-46F9-9938-2BDFB5F6E925}" srcOrd="0" destOrd="0" presId="urn:microsoft.com/office/officeart/2005/8/layout/radial3"/>
    <dgm:cxn modelId="{5BA8A834-646F-4CA0-8335-1A4618D683A2}" type="presOf" srcId="{7A0AFE3F-89E6-46C5-849C-4D5A4758B604}" destId="{50D05CE5-CE59-4E19-91DF-6155821BC30B}" srcOrd="0" destOrd="0" presId="urn:microsoft.com/office/officeart/2005/8/layout/radial3"/>
    <dgm:cxn modelId="{C65A09B8-B349-4339-8BA1-D27A042D454B}" srcId="{77E6F899-63BF-4625-A53D-9F6C6BA76B0C}" destId="{7A0AFE3F-89E6-46C5-849C-4D5A4758B604}" srcOrd="2" destOrd="0" parTransId="{A2CA57E7-AFC0-4121-9861-F3EC8D790D5D}" sibTransId="{6360FDF0-15E1-4FB0-8711-643D3D2C5C3C}"/>
    <dgm:cxn modelId="{EDE4AC73-8E9F-4B10-9454-28283D33CE57}" type="presOf" srcId="{E81B6FC3-F12B-4391-ACA7-FCFD4C06CEA0}" destId="{D5894E90-74DF-4E5B-9160-DE05D44A80C7}" srcOrd="0" destOrd="0" presId="urn:microsoft.com/office/officeart/2005/8/layout/radial3"/>
    <dgm:cxn modelId="{0DED8EDC-6BB3-4DD6-812F-9C2B866F5646}" type="presParOf" srcId="{D5894E90-74DF-4E5B-9160-DE05D44A80C7}" destId="{FC5CB9EB-218E-4C83-BC12-4DA1E4F61CF8}" srcOrd="0" destOrd="0" presId="urn:microsoft.com/office/officeart/2005/8/layout/radial3"/>
    <dgm:cxn modelId="{B56365C1-0403-4DB7-B7D3-AD09FAAF2FC8}" type="presParOf" srcId="{FC5CB9EB-218E-4C83-BC12-4DA1E4F61CF8}" destId="{89A84BE7-6C2D-46F9-9938-2BDFB5F6E925}" srcOrd="0" destOrd="0" presId="urn:microsoft.com/office/officeart/2005/8/layout/radial3"/>
    <dgm:cxn modelId="{ACF54103-F98B-40F1-9052-50C681A9FB54}" type="presParOf" srcId="{FC5CB9EB-218E-4C83-BC12-4DA1E4F61CF8}" destId="{FDD599A1-76C9-41D3-A4E5-ECEA18C739E1}" srcOrd="1" destOrd="0" presId="urn:microsoft.com/office/officeart/2005/8/layout/radial3"/>
    <dgm:cxn modelId="{A1BABD31-A36E-4142-9367-D3355780E9E4}" type="presParOf" srcId="{FC5CB9EB-218E-4C83-BC12-4DA1E4F61CF8}" destId="{03608565-72C6-4F9E-9EAF-1937584FBA5F}" srcOrd="2" destOrd="0" presId="urn:microsoft.com/office/officeart/2005/8/layout/radial3"/>
    <dgm:cxn modelId="{5F762972-44B6-4C30-AECE-AF082C6EAF15}" type="presParOf" srcId="{FC5CB9EB-218E-4C83-BC12-4DA1E4F61CF8}" destId="{50D05CE5-CE59-4E19-91DF-6155821BC30B}" srcOrd="3" destOrd="0" presId="urn:microsoft.com/office/officeart/2005/8/layout/radial3"/>
    <dgm:cxn modelId="{650099A0-42B1-4187-8F2A-827BE1097F5B}" type="presParOf" srcId="{FC5CB9EB-218E-4C83-BC12-4DA1E4F61CF8}" destId="{942EA700-64CB-4F6D-A4B6-DF04C7DFC02F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13CD55E-C3E6-42DD-92B8-E75B6A6ABCC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CD91AD4-AC18-45D0-838F-6FB966F5CD95}">
      <dgm:prSet phldrT="[Tes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solidFill>
                <a:schemeClr val="tx2"/>
              </a:solidFill>
            </a:rPr>
            <a:t>Consulenza e assistenza all’avvio di impresa</a:t>
          </a:r>
        </a:p>
      </dgm:t>
    </dgm:pt>
    <dgm:pt modelId="{47A17FC0-1DC9-43D4-96DF-E0A67DECD098}" type="sibTrans" cxnId="{630130AE-6712-4597-B4F6-CC410BB405CA}">
      <dgm:prSet/>
      <dgm:spPr/>
      <dgm:t>
        <a:bodyPr/>
        <a:lstStyle/>
        <a:p>
          <a:endParaRPr lang="it-IT"/>
        </a:p>
      </dgm:t>
    </dgm:pt>
    <dgm:pt modelId="{D1B9B6C8-0941-40A3-970B-F12554C03401}" type="parTrans" cxnId="{630130AE-6712-4597-B4F6-CC410BB405CA}">
      <dgm:prSet/>
      <dgm:spPr/>
      <dgm:t>
        <a:bodyPr/>
        <a:lstStyle/>
        <a:p>
          <a:endParaRPr lang="it-IT"/>
        </a:p>
      </dgm:t>
    </dgm:pt>
    <dgm:pt modelId="{8BF558E3-14E3-45D7-906E-2E5AD7E093CB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1100" dirty="0">
              <a:solidFill>
                <a:schemeClr val="tx2"/>
              </a:solidFill>
            </a:rPr>
            <a:t>Orientamento specialistico in forma individuale</a:t>
          </a:r>
        </a:p>
      </dgm:t>
    </dgm:pt>
    <dgm:pt modelId="{34C6ADA4-A65A-428D-A9B1-0824FCCC64A3}" type="sibTrans" cxnId="{59BD0D2A-486F-4303-B5E7-8E6EA6A43748}">
      <dgm:prSet/>
      <dgm:spPr/>
      <dgm:t>
        <a:bodyPr/>
        <a:lstStyle/>
        <a:p>
          <a:endParaRPr lang="it-IT"/>
        </a:p>
      </dgm:t>
    </dgm:pt>
    <dgm:pt modelId="{CBF6C88C-B081-4237-A3B1-E7B81473AC47}" type="parTrans" cxnId="{59BD0D2A-486F-4303-B5E7-8E6EA6A43748}">
      <dgm:prSet/>
      <dgm:spPr/>
      <dgm:t>
        <a:bodyPr/>
        <a:lstStyle/>
        <a:p>
          <a:endParaRPr lang="it-IT"/>
        </a:p>
      </dgm:t>
    </dgm:pt>
    <dgm:pt modelId="{D3352622-5C19-4E54-B9A5-916049FE3DFB}" type="pres">
      <dgm:prSet presAssocID="{413CD55E-C3E6-42DD-92B8-E75B6A6ABC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29261CF-C290-4229-B8EC-261B9BED1A5D}" type="pres">
      <dgm:prSet presAssocID="{8BF558E3-14E3-45D7-906E-2E5AD7E093CB}" presName="node" presStyleLbl="node1" presStyleIdx="0" presStyleCnt="2" custScaleX="211328" custScaleY="186283" custLinFactX="-63756" custLinFactNeighborX="-100000" custLinFactNeighborY="669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F8AEED-7E9E-4246-8CA4-49BEF14DB270}" type="pres">
      <dgm:prSet presAssocID="{34C6ADA4-A65A-428D-A9B1-0824FCCC64A3}" presName="sibTrans" presStyleLbl="sibTrans2D1" presStyleIdx="0" presStyleCnt="1" custAng="513257" custScaleX="171376" custScaleY="119028" custLinFactNeighborX="-10645" custLinFactNeighborY="13469"/>
      <dgm:spPr/>
      <dgm:t>
        <a:bodyPr/>
        <a:lstStyle/>
        <a:p>
          <a:endParaRPr lang="it-IT"/>
        </a:p>
      </dgm:t>
    </dgm:pt>
    <dgm:pt modelId="{71450252-16FF-4096-8446-76FE90D43A7E}" type="pres">
      <dgm:prSet presAssocID="{34C6ADA4-A65A-428D-A9B1-0824FCCC64A3}" presName="connectorText" presStyleLbl="sibTrans2D1" presStyleIdx="0" presStyleCnt="1"/>
      <dgm:spPr/>
      <dgm:t>
        <a:bodyPr/>
        <a:lstStyle/>
        <a:p>
          <a:endParaRPr lang="it-IT"/>
        </a:p>
      </dgm:t>
    </dgm:pt>
    <dgm:pt modelId="{58F7BD01-19A7-4429-9A7E-5C7FA689BBA8}" type="pres">
      <dgm:prSet presAssocID="{7CD91AD4-AC18-45D0-838F-6FB966F5CD95}" presName="node" presStyleLbl="node1" presStyleIdx="1" presStyleCnt="2" custScaleX="500888" custScaleY="204807" custLinFactNeighborX="-4376" custLinFactNeighborY="-363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14E8AAE-F8BB-466D-87B3-024A44FC0F3E}" type="presOf" srcId="{8BF558E3-14E3-45D7-906E-2E5AD7E093CB}" destId="{A29261CF-C290-4229-B8EC-261B9BED1A5D}" srcOrd="0" destOrd="0" presId="urn:microsoft.com/office/officeart/2005/8/layout/process5"/>
    <dgm:cxn modelId="{72A08B26-948D-4308-8231-4498A44B4D2C}" type="presOf" srcId="{7CD91AD4-AC18-45D0-838F-6FB966F5CD95}" destId="{58F7BD01-19A7-4429-9A7E-5C7FA689BBA8}" srcOrd="0" destOrd="0" presId="urn:microsoft.com/office/officeart/2005/8/layout/process5"/>
    <dgm:cxn modelId="{630130AE-6712-4597-B4F6-CC410BB405CA}" srcId="{413CD55E-C3E6-42DD-92B8-E75B6A6ABCCB}" destId="{7CD91AD4-AC18-45D0-838F-6FB966F5CD95}" srcOrd="1" destOrd="0" parTransId="{D1B9B6C8-0941-40A3-970B-F12554C03401}" sibTransId="{47A17FC0-1DC9-43D4-96DF-E0A67DECD098}"/>
    <dgm:cxn modelId="{C3E915CD-F703-4681-BB8C-2F468D510EFF}" type="presOf" srcId="{34C6ADA4-A65A-428D-A9B1-0824FCCC64A3}" destId="{71450252-16FF-4096-8446-76FE90D43A7E}" srcOrd="1" destOrd="0" presId="urn:microsoft.com/office/officeart/2005/8/layout/process5"/>
    <dgm:cxn modelId="{4FCF904B-34D6-4D47-B2B4-DE9C35686189}" type="presOf" srcId="{34C6ADA4-A65A-428D-A9B1-0824FCCC64A3}" destId="{51F8AEED-7E9E-4246-8CA4-49BEF14DB270}" srcOrd="0" destOrd="0" presId="urn:microsoft.com/office/officeart/2005/8/layout/process5"/>
    <dgm:cxn modelId="{F859594B-B21E-40D3-B637-87FF65E73E33}" type="presOf" srcId="{413CD55E-C3E6-42DD-92B8-E75B6A6ABCCB}" destId="{D3352622-5C19-4E54-B9A5-916049FE3DFB}" srcOrd="0" destOrd="0" presId="urn:microsoft.com/office/officeart/2005/8/layout/process5"/>
    <dgm:cxn modelId="{59BD0D2A-486F-4303-B5E7-8E6EA6A43748}" srcId="{413CD55E-C3E6-42DD-92B8-E75B6A6ABCCB}" destId="{8BF558E3-14E3-45D7-906E-2E5AD7E093CB}" srcOrd="0" destOrd="0" parTransId="{CBF6C88C-B081-4237-A3B1-E7B81473AC47}" sibTransId="{34C6ADA4-A65A-428D-A9B1-0824FCCC64A3}"/>
    <dgm:cxn modelId="{D9C2561A-4D8E-4A2C-BA83-FC69DAB91EFB}" type="presParOf" srcId="{D3352622-5C19-4E54-B9A5-916049FE3DFB}" destId="{A29261CF-C290-4229-B8EC-261B9BED1A5D}" srcOrd="0" destOrd="0" presId="urn:microsoft.com/office/officeart/2005/8/layout/process5"/>
    <dgm:cxn modelId="{26CB5CAF-9C11-40E8-85E3-1C3BA5CA4644}" type="presParOf" srcId="{D3352622-5C19-4E54-B9A5-916049FE3DFB}" destId="{51F8AEED-7E9E-4246-8CA4-49BEF14DB270}" srcOrd="1" destOrd="0" presId="urn:microsoft.com/office/officeart/2005/8/layout/process5"/>
    <dgm:cxn modelId="{D10C2A16-BB18-4BB6-8FA7-7392898805ED}" type="presParOf" srcId="{51F8AEED-7E9E-4246-8CA4-49BEF14DB270}" destId="{71450252-16FF-4096-8446-76FE90D43A7E}" srcOrd="0" destOrd="0" presId="urn:microsoft.com/office/officeart/2005/8/layout/process5"/>
    <dgm:cxn modelId="{1E082EBD-C97D-4EBB-86A2-6BDD574C1A1F}" type="presParOf" srcId="{D3352622-5C19-4E54-B9A5-916049FE3DFB}" destId="{58F7BD01-19A7-4429-9A7E-5C7FA689BBA8}" srcOrd="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2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A56EE32-090C-43FF-93BA-71D5DA4F5693}" type="doc">
      <dgm:prSet loTypeId="urn:microsoft.com/office/officeart/2009/3/layout/IncreasingArrowsProcess" loCatId="process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it-IT"/>
        </a:p>
      </dgm:t>
    </dgm:pt>
    <dgm:pt modelId="{DD715F99-3499-42F6-A4EA-0FBCE36CC964}">
      <dgm:prSet phldrT="[Testo]"/>
      <dgm:spPr>
        <a:solidFill>
          <a:schemeClr val="accent6">
            <a:alpha val="90000"/>
          </a:schemeClr>
        </a:solidFill>
      </dgm:spPr>
      <dgm:t>
        <a:bodyPr/>
        <a:lstStyle/>
        <a:p>
          <a:r>
            <a:rPr lang="it-IT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ENTRO IL 31 MARZO 2019</a:t>
          </a:r>
        </a:p>
      </dgm:t>
    </dgm:pt>
    <dgm:pt modelId="{84A2C4A3-3CDB-46EA-AE3B-4ABF871DBF1A}" type="parTrans" cxnId="{532556A5-3BE3-4262-8E65-4CF05EE1EF59}">
      <dgm:prSet/>
      <dgm:spPr/>
      <dgm:t>
        <a:bodyPr/>
        <a:lstStyle/>
        <a:p>
          <a:endParaRPr lang="it-IT"/>
        </a:p>
      </dgm:t>
    </dgm:pt>
    <dgm:pt modelId="{59820618-317F-4773-A3DC-F22BCD31A2C8}" type="sibTrans" cxnId="{532556A5-3BE3-4262-8E65-4CF05EE1EF59}">
      <dgm:prSet/>
      <dgm:spPr/>
      <dgm:t>
        <a:bodyPr/>
        <a:lstStyle/>
        <a:p>
          <a:endParaRPr lang="it-IT"/>
        </a:p>
      </dgm:t>
    </dgm:pt>
    <dgm:pt modelId="{0F57DEC9-D2EC-4CA7-9F32-7FA89385E7DA}">
      <dgm:prSet phldrT="[Testo]"/>
      <dgm:spPr/>
      <dgm:t>
        <a:bodyPr/>
        <a:lstStyle/>
        <a:p>
          <a:r>
            <a:rPr lang="it-IT" dirty="0"/>
            <a:t>In attuazione di quanto disposto dall’art. 42 della </a:t>
          </a:r>
          <a:r>
            <a:rPr lang="it-IT" dirty="0" err="1"/>
            <a:t>Lr</a:t>
          </a:r>
          <a:r>
            <a:rPr lang="it-IT" dirty="0"/>
            <a:t> 29/2018, alla data del 1° aprile, la competenza in materia di servizi e politiche attive del lavoro transiterà da Alfa Liguria alla Regione.</a:t>
          </a:r>
        </a:p>
      </dgm:t>
    </dgm:pt>
    <dgm:pt modelId="{2A0D4B9C-CD5E-4059-8658-5C17ABFBB029}" type="parTrans" cxnId="{1302EB21-E8C0-4F4C-99D2-4E1EBDD0B81F}">
      <dgm:prSet/>
      <dgm:spPr/>
      <dgm:t>
        <a:bodyPr/>
        <a:lstStyle/>
        <a:p>
          <a:endParaRPr lang="it-IT"/>
        </a:p>
      </dgm:t>
    </dgm:pt>
    <dgm:pt modelId="{41BEB773-9741-4213-B23A-291D97E294AB}" type="sibTrans" cxnId="{1302EB21-E8C0-4F4C-99D2-4E1EBDD0B81F}">
      <dgm:prSet/>
      <dgm:spPr/>
      <dgm:t>
        <a:bodyPr/>
        <a:lstStyle/>
        <a:p>
          <a:endParaRPr lang="it-IT"/>
        </a:p>
      </dgm:t>
    </dgm:pt>
    <dgm:pt modelId="{69B7ED43-C5D0-4BE9-AC45-C186D2D428B2}">
      <dgm:prSet phldrT="[Testo]"/>
      <dgm:spPr/>
      <dgm:t>
        <a:bodyPr/>
        <a:lstStyle/>
        <a:p>
          <a:r>
            <a:rPr lang="it-IT" i="1" dirty="0"/>
            <a:t>Trasferimento con deliberazione di Giunta Regione di risorse umane, beni, risorse finanziarie, strumentali e organizzative nonché rapporti attivi e passivi connessi all’esercizio delle funzioni e delle attività in materia di servizi per il lavoro da ALFA alla Regione</a:t>
          </a:r>
          <a:r>
            <a:rPr lang="it-IT" dirty="0"/>
            <a:t>.</a:t>
          </a:r>
        </a:p>
      </dgm:t>
    </dgm:pt>
    <dgm:pt modelId="{0FDC7EA3-B436-481A-BCCD-FED58E158B90}" type="parTrans" cxnId="{729295DF-7637-44A4-BEE8-D53CD7C5CCBC}">
      <dgm:prSet/>
      <dgm:spPr/>
      <dgm:t>
        <a:bodyPr/>
        <a:lstStyle/>
        <a:p>
          <a:endParaRPr lang="it-IT"/>
        </a:p>
      </dgm:t>
    </dgm:pt>
    <dgm:pt modelId="{BB1577DD-0A24-4D10-AEB3-99F06FEC2580}" type="sibTrans" cxnId="{729295DF-7637-44A4-BEE8-D53CD7C5CCBC}">
      <dgm:prSet/>
      <dgm:spPr/>
      <dgm:t>
        <a:bodyPr/>
        <a:lstStyle/>
        <a:p>
          <a:endParaRPr lang="it-IT"/>
        </a:p>
      </dgm:t>
    </dgm:pt>
    <dgm:pt modelId="{D727355B-A15B-4764-8F57-BA9CC4F0812E}">
      <dgm:prSet phldrT="[Testo]"/>
      <dgm:spPr>
        <a:solidFill>
          <a:schemeClr val="accent6">
            <a:alpha val="50000"/>
          </a:schemeClr>
        </a:solidFill>
      </dgm:spPr>
      <dgm:t>
        <a:bodyPr/>
        <a:lstStyle/>
        <a:p>
          <a:r>
            <a:rPr lang="it-IT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DELIBERA GIUNTA REGIONALE</a:t>
          </a:r>
        </a:p>
      </dgm:t>
    </dgm:pt>
    <dgm:pt modelId="{A018E4BA-A099-4C05-913F-10B57858785A}" type="sibTrans" cxnId="{696686A3-F5F9-45FF-949F-0636E1B0296E}">
      <dgm:prSet/>
      <dgm:spPr/>
      <dgm:t>
        <a:bodyPr/>
        <a:lstStyle/>
        <a:p>
          <a:endParaRPr lang="it-IT"/>
        </a:p>
      </dgm:t>
    </dgm:pt>
    <dgm:pt modelId="{B2802451-B9EA-4A0A-B5C3-97630092B5C7}" type="parTrans" cxnId="{696686A3-F5F9-45FF-949F-0636E1B0296E}">
      <dgm:prSet/>
      <dgm:spPr/>
      <dgm:t>
        <a:bodyPr/>
        <a:lstStyle/>
        <a:p>
          <a:endParaRPr lang="it-IT"/>
        </a:p>
      </dgm:t>
    </dgm:pt>
    <dgm:pt modelId="{FB697803-3016-4841-8691-33EDE361AE6F}" type="pres">
      <dgm:prSet presAssocID="{DA56EE32-090C-43FF-93BA-71D5DA4F569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0C36EC1C-1200-424E-9FFB-66885DADF4B0}" type="pres">
      <dgm:prSet presAssocID="{DD715F99-3499-42F6-A4EA-0FBCE36CC964}" presName="parentText1" presStyleLbl="node1" presStyleIdx="0" presStyleCnt="2" custLinFactNeighborX="-35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0494FD-7E5E-4D66-89C0-FDF2D4A0639E}" type="pres">
      <dgm:prSet presAssocID="{DD715F99-3499-42F6-A4EA-0FBCE36CC964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83BC78-350B-4358-82BB-B64580E6F73B}" type="pres">
      <dgm:prSet presAssocID="{D727355B-A15B-4764-8F57-BA9CC4F0812E}" presName="parentText2" presStyleLbl="node1" presStyleIdx="1" presStyleCnt="2" custLinFactNeighborX="-657" custLinFactNeighborY="1393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63CE13-C477-4C6B-AECB-56EFB6119C08}" type="pres">
      <dgm:prSet presAssocID="{D727355B-A15B-4764-8F57-BA9CC4F0812E}" presName="childText2" presStyleLbl="solidAlignAcc1" presStyleIdx="1" presStyleCnt="2" custScaleY="80874" custLinFactNeighborX="-145" custLinFactNeighborY="-428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29295DF-7637-44A4-BEE8-D53CD7C5CCBC}" srcId="{D727355B-A15B-4764-8F57-BA9CC4F0812E}" destId="{69B7ED43-C5D0-4BE9-AC45-C186D2D428B2}" srcOrd="0" destOrd="0" parTransId="{0FDC7EA3-B436-481A-BCCD-FED58E158B90}" sibTransId="{BB1577DD-0A24-4D10-AEB3-99F06FEC2580}"/>
    <dgm:cxn modelId="{1302EB21-E8C0-4F4C-99D2-4E1EBDD0B81F}" srcId="{DD715F99-3499-42F6-A4EA-0FBCE36CC964}" destId="{0F57DEC9-D2EC-4CA7-9F32-7FA89385E7DA}" srcOrd="0" destOrd="0" parTransId="{2A0D4B9C-CD5E-4059-8658-5C17ABFBB029}" sibTransId="{41BEB773-9741-4213-B23A-291D97E294AB}"/>
    <dgm:cxn modelId="{57DF8F33-5A6A-449A-A4F3-501531AA3F96}" type="presOf" srcId="{0F57DEC9-D2EC-4CA7-9F32-7FA89385E7DA}" destId="{AB0494FD-7E5E-4D66-89C0-FDF2D4A0639E}" srcOrd="0" destOrd="0" presId="urn:microsoft.com/office/officeart/2009/3/layout/IncreasingArrowsProcess"/>
    <dgm:cxn modelId="{532556A5-3BE3-4262-8E65-4CF05EE1EF59}" srcId="{DA56EE32-090C-43FF-93BA-71D5DA4F5693}" destId="{DD715F99-3499-42F6-A4EA-0FBCE36CC964}" srcOrd="0" destOrd="0" parTransId="{84A2C4A3-3CDB-46EA-AE3B-4ABF871DBF1A}" sibTransId="{59820618-317F-4773-A3DC-F22BCD31A2C8}"/>
    <dgm:cxn modelId="{ED11D2FF-1B01-4A60-AECD-F4934A4CC714}" type="presOf" srcId="{D727355B-A15B-4764-8F57-BA9CC4F0812E}" destId="{CA83BC78-350B-4358-82BB-B64580E6F73B}" srcOrd="0" destOrd="0" presId="urn:microsoft.com/office/officeart/2009/3/layout/IncreasingArrowsProcess"/>
    <dgm:cxn modelId="{11E8EA02-0F6C-438F-92CC-A1613865FB02}" type="presOf" srcId="{DA56EE32-090C-43FF-93BA-71D5DA4F5693}" destId="{FB697803-3016-4841-8691-33EDE361AE6F}" srcOrd="0" destOrd="0" presId="urn:microsoft.com/office/officeart/2009/3/layout/IncreasingArrowsProcess"/>
    <dgm:cxn modelId="{D04B9EC4-27B0-4B11-80DD-C90384A67A61}" type="presOf" srcId="{69B7ED43-C5D0-4BE9-AC45-C186D2D428B2}" destId="{D063CE13-C477-4C6B-AECB-56EFB6119C08}" srcOrd="0" destOrd="0" presId="urn:microsoft.com/office/officeart/2009/3/layout/IncreasingArrowsProcess"/>
    <dgm:cxn modelId="{696686A3-F5F9-45FF-949F-0636E1B0296E}" srcId="{DA56EE32-090C-43FF-93BA-71D5DA4F5693}" destId="{D727355B-A15B-4764-8F57-BA9CC4F0812E}" srcOrd="1" destOrd="0" parTransId="{B2802451-B9EA-4A0A-B5C3-97630092B5C7}" sibTransId="{A018E4BA-A099-4C05-913F-10B57858785A}"/>
    <dgm:cxn modelId="{A5F9E1BF-B29E-4B36-9629-9E9203B31F2E}" type="presOf" srcId="{DD715F99-3499-42F6-A4EA-0FBCE36CC964}" destId="{0C36EC1C-1200-424E-9FFB-66885DADF4B0}" srcOrd="0" destOrd="0" presId="urn:microsoft.com/office/officeart/2009/3/layout/IncreasingArrowsProcess"/>
    <dgm:cxn modelId="{6E1BD475-D68B-4D23-8120-227D35FABD59}" type="presParOf" srcId="{FB697803-3016-4841-8691-33EDE361AE6F}" destId="{0C36EC1C-1200-424E-9FFB-66885DADF4B0}" srcOrd="0" destOrd="0" presId="urn:microsoft.com/office/officeart/2009/3/layout/IncreasingArrowsProcess"/>
    <dgm:cxn modelId="{EF592F13-B45B-4544-98C3-2767B27E3930}" type="presParOf" srcId="{FB697803-3016-4841-8691-33EDE361AE6F}" destId="{AB0494FD-7E5E-4D66-89C0-FDF2D4A0639E}" srcOrd="1" destOrd="0" presId="urn:microsoft.com/office/officeart/2009/3/layout/IncreasingArrowsProcess"/>
    <dgm:cxn modelId="{272A869C-8EDA-41B4-B3E1-15C4CA942926}" type="presParOf" srcId="{FB697803-3016-4841-8691-33EDE361AE6F}" destId="{CA83BC78-350B-4358-82BB-B64580E6F73B}" srcOrd="2" destOrd="0" presId="urn:microsoft.com/office/officeart/2009/3/layout/IncreasingArrowsProcess"/>
    <dgm:cxn modelId="{194F0253-498C-49E8-B69A-1A6B4817E720}" type="presParOf" srcId="{FB697803-3016-4841-8691-33EDE361AE6F}" destId="{D063CE13-C477-4C6B-AECB-56EFB6119C08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5C9BA5-BF71-4A18-B435-F84C3A229B19}" type="doc">
      <dgm:prSet loTypeId="urn:microsoft.com/office/officeart/2005/8/layout/hList7#1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A6E6823-E0A6-40FC-92FD-6664F37528AA}">
      <dgm:prSet phldrT="[Testo]" custT="1"/>
      <dgm:spPr>
        <a:blipFill rotWithShape="0">
          <a:blip xmlns:r="http://schemas.openxmlformats.org/officeDocument/2006/relationships" r:embed="rId1">
            <a:alphaModFix amt="60000"/>
          </a:blip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it-IT" sz="2000" b="1" dirty="0">
              <a:solidFill>
                <a:schemeClr val="tx2"/>
              </a:solidFill>
            </a:rPr>
            <a:t>RAFFORZARE LE TUTELE PER I DISOCCUPATI </a:t>
          </a:r>
          <a:r>
            <a:rPr lang="it-IT" sz="1600" dirty="0">
              <a:solidFill>
                <a:schemeClr val="tx2"/>
              </a:solidFill>
            </a:rPr>
            <a:t>incentivando  il raccordo tra servizi pubblici e servizi privati</a:t>
          </a:r>
        </a:p>
        <a:p>
          <a:pPr>
            <a:buFont typeface="Arial" panose="020B0604020202020204" pitchFamily="34" charset="0"/>
            <a:buNone/>
          </a:pPr>
          <a:endParaRPr lang="it-IT" sz="1600" dirty="0">
            <a:solidFill>
              <a:schemeClr val="tx2"/>
            </a:solidFill>
          </a:endParaRPr>
        </a:p>
        <a:p>
          <a:pPr>
            <a:buFont typeface="Arial" panose="020B0604020202020204" pitchFamily="34" charset="0"/>
            <a:buNone/>
          </a:pPr>
          <a:endParaRPr lang="it-IT" sz="1300" dirty="0">
            <a:solidFill>
              <a:schemeClr val="tx2"/>
            </a:solidFill>
          </a:endParaRPr>
        </a:p>
      </dgm:t>
    </dgm:pt>
    <dgm:pt modelId="{F1EB63A7-40A2-4B33-812A-45136E56881F}" type="parTrans" cxnId="{318DDD91-E4DA-42C2-8C9F-A9A0F6820630}">
      <dgm:prSet/>
      <dgm:spPr/>
      <dgm:t>
        <a:bodyPr/>
        <a:lstStyle/>
        <a:p>
          <a:endParaRPr lang="it-IT">
            <a:solidFill>
              <a:schemeClr val="tx2"/>
            </a:solidFill>
          </a:endParaRPr>
        </a:p>
      </dgm:t>
    </dgm:pt>
    <dgm:pt modelId="{800405CA-FAF8-43BB-B74C-4BEB6E6FFFAB}" type="sibTrans" cxnId="{318DDD91-E4DA-42C2-8C9F-A9A0F6820630}">
      <dgm:prSet/>
      <dgm:spPr/>
      <dgm:t>
        <a:bodyPr/>
        <a:lstStyle/>
        <a:p>
          <a:endParaRPr lang="it-IT">
            <a:solidFill>
              <a:schemeClr val="tx2"/>
            </a:solidFill>
          </a:endParaRPr>
        </a:p>
      </dgm:t>
    </dgm:pt>
    <dgm:pt modelId="{D2A827BB-0F8B-4F59-AD39-2FFAFE26BBBE}">
      <dgm:prSet custT="1"/>
      <dgm:spPr>
        <a:blipFill rotWithShape="0">
          <a:blip xmlns:r="http://schemas.openxmlformats.org/officeDocument/2006/relationships" r:embed="rId1">
            <a:alphaModFix amt="60000"/>
          </a:blip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r>
            <a:rPr lang="it-IT" sz="2000" b="1" dirty="0">
              <a:solidFill>
                <a:schemeClr val="tx2"/>
              </a:solidFill>
            </a:rPr>
            <a:t>REALIZZARE UNA RETE DI SERVIZI AL LAVORO</a:t>
          </a:r>
        </a:p>
        <a:p>
          <a:r>
            <a:rPr lang="it-IT" sz="1600" b="0" dirty="0">
              <a:solidFill>
                <a:schemeClr val="tx2"/>
              </a:solidFill>
            </a:rPr>
            <a:t>basata sulla cooperazione tra servizi pubblici e qualificati  operatori privati..</a:t>
          </a:r>
        </a:p>
        <a:p>
          <a:endParaRPr lang="it-IT" sz="1600" b="0" dirty="0">
            <a:solidFill>
              <a:schemeClr val="tx2"/>
            </a:solidFill>
          </a:endParaRPr>
        </a:p>
      </dgm:t>
    </dgm:pt>
    <dgm:pt modelId="{1370E623-ACF1-4F67-9B2D-6E2B2882FB63}" type="parTrans" cxnId="{765051D5-BA6F-47A0-A3E4-DCDE23DF753F}">
      <dgm:prSet/>
      <dgm:spPr/>
      <dgm:t>
        <a:bodyPr/>
        <a:lstStyle/>
        <a:p>
          <a:endParaRPr lang="it-IT">
            <a:solidFill>
              <a:schemeClr val="tx2"/>
            </a:solidFill>
          </a:endParaRPr>
        </a:p>
      </dgm:t>
    </dgm:pt>
    <dgm:pt modelId="{DAA19558-A406-41E3-972B-6205FA396E82}" type="sibTrans" cxnId="{765051D5-BA6F-47A0-A3E4-DCDE23DF753F}">
      <dgm:prSet/>
      <dgm:spPr/>
      <dgm:t>
        <a:bodyPr/>
        <a:lstStyle/>
        <a:p>
          <a:endParaRPr lang="it-IT">
            <a:solidFill>
              <a:schemeClr val="tx2"/>
            </a:solidFill>
          </a:endParaRPr>
        </a:p>
      </dgm:t>
    </dgm:pt>
    <dgm:pt modelId="{798FCC54-89D6-4B72-BA05-C8332B38A9F6}">
      <dgm:prSet custT="1"/>
      <dgm:spPr>
        <a:blipFill rotWithShape="0">
          <a:blip xmlns:r="http://schemas.openxmlformats.org/officeDocument/2006/relationships" r:embed="rId1">
            <a:alphaModFix amt="60000"/>
          </a:blip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pPr>
            <a:lnSpc>
              <a:spcPts val="1900"/>
            </a:lnSpc>
            <a:spcAft>
              <a:spcPts val="0"/>
            </a:spcAft>
            <a:buFont typeface="Arial" panose="020B0604020202020204" pitchFamily="34" charset="0"/>
            <a:buNone/>
          </a:pPr>
          <a:r>
            <a:rPr lang="it-IT" sz="2000" b="1" dirty="0">
              <a:solidFill>
                <a:schemeClr val="tx2"/>
              </a:solidFill>
            </a:rPr>
            <a:t>IMPLEMENTARE UN </a:t>
          </a:r>
          <a:r>
            <a:rPr lang="it-IT" sz="2000" b="1" dirty="0">
              <a:solidFill>
                <a:schemeClr val="tx2"/>
              </a:solidFill>
              <a:effectLst/>
            </a:rPr>
            <a:t>SISTEMA </a:t>
          </a:r>
          <a:r>
            <a:rPr lang="it-IT" sz="2000" b="1" dirty="0">
              <a:solidFill>
                <a:schemeClr val="tx2"/>
              </a:solidFill>
            </a:rPr>
            <a:t>INFORMATIVO E STATISTICO</a:t>
          </a:r>
        </a:p>
        <a:p>
          <a:pPr>
            <a:lnSpc>
              <a:spcPct val="90000"/>
            </a:lnSpc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600" dirty="0">
              <a:solidFill>
                <a:schemeClr val="tx2"/>
              </a:solidFill>
            </a:rPr>
            <a:t>per la gestione, il monitoraggio e la valutazione delle politiche del lavoro</a:t>
          </a:r>
        </a:p>
        <a:p>
          <a:pPr>
            <a:lnSpc>
              <a:spcPct val="90000"/>
            </a:lnSpc>
            <a:spcAft>
              <a:spcPct val="35000"/>
            </a:spcAft>
            <a:buFont typeface="Arial" panose="020B0604020202020204" pitchFamily="34" charset="0"/>
            <a:buNone/>
          </a:pPr>
          <a:endParaRPr lang="it-IT" sz="1600" dirty="0">
            <a:solidFill>
              <a:schemeClr val="tx2"/>
            </a:solidFill>
          </a:endParaRPr>
        </a:p>
      </dgm:t>
    </dgm:pt>
    <dgm:pt modelId="{DC10F199-DD3C-4C63-BD4B-478C5A26BFB8}" type="parTrans" cxnId="{FCF84127-021A-49D3-B5EA-D233D5EAED43}">
      <dgm:prSet/>
      <dgm:spPr/>
      <dgm:t>
        <a:bodyPr/>
        <a:lstStyle/>
        <a:p>
          <a:endParaRPr lang="it-IT">
            <a:solidFill>
              <a:schemeClr val="tx2"/>
            </a:solidFill>
          </a:endParaRPr>
        </a:p>
      </dgm:t>
    </dgm:pt>
    <dgm:pt modelId="{97F5E9AE-1963-4816-A1B9-339600FB2E71}" type="sibTrans" cxnId="{FCF84127-021A-49D3-B5EA-D233D5EAED43}">
      <dgm:prSet/>
      <dgm:spPr/>
      <dgm:t>
        <a:bodyPr/>
        <a:lstStyle/>
        <a:p>
          <a:endParaRPr lang="it-IT">
            <a:solidFill>
              <a:schemeClr val="tx2"/>
            </a:solidFill>
          </a:endParaRPr>
        </a:p>
      </dgm:t>
    </dgm:pt>
    <dgm:pt modelId="{C5BBA8D0-9C0A-4655-AC58-D59B81F38C77}">
      <dgm:prSet custT="1"/>
      <dgm:spPr>
        <a:blipFill dpi="0" rotWithShape="0">
          <a:blip xmlns:r="http://schemas.openxmlformats.org/officeDocument/2006/relationships" r:embed="rId1">
            <a:alphaModFix amt="60000"/>
          </a:blip>
          <a:srcRect/>
          <a:tile tx="0" ty="0" sx="100000" sy="100000" flip="none" algn="tl"/>
        </a:blipFill>
        <a:ln>
          <a:solidFill>
            <a:schemeClr val="tx1"/>
          </a:solidFill>
        </a:ln>
      </dgm:spPr>
      <dgm:t>
        <a:bodyPr/>
        <a:lstStyle/>
        <a:p>
          <a:pPr algn="ctr">
            <a:lnSpc>
              <a:spcPts val="1900"/>
            </a:lnSpc>
            <a:spcAft>
              <a:spcPts val="0"/>
            </a:spcAft>
          </a:pPr>
          <a:r>
            <a:rPr lang="it-IT" sz="2000" b="1" dirty="0">
              <a:solidFill>
                <a:schemeClr val="tx2"/>
              </a:solidFill>
            </a:rPr>
            <a:t>CONSOLIDARE IL MODELLO PARTECIPATIVO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it-IT" sz="1600" dirty="0">
              <a:solidFill>
                <a:schemeClr val="tx2"/>
              </a:solidFill>
            </a:rPr>
            <a:t>tra istituzioni e parti sociali, facendo della concertazione e del coordinamento istituzionale il cardine della </a:t>
          </a:r>
          <a:r>
            <a:rPr lang="it-IT" sz="1600" i="1" dirty="0" err="1">
              <a:solidFill>
                <a:schemeClr val="tx2"/>
              </a:solidFill>
            </a:rPr>
            <a:t>governance</a:t>
          </a:r>
          <a:r>
            <a:rPr lang="it-IT" sz="1600" dirty="0">
              <a:solidFill>
                <a:schemeClr val="tx2"/>
              </a:solidFill>
            </a:rPr>
            <a:t> del sistema</a:t>
          </a:r>
        </a:p>
      </dgm:t>
    </dgm:pt>
    <dgm:pt modelId="{227E17AC-8449-493E-A868-C196DCBBAAAD}" type="sibTrans" cxnId="{B46A3164-B181-4AEF-ADED-6DE773ED42A9}">
      <dgm:prSet/>
      <dgm:spPr/>
      <dgm:t>
        <a:bodyPr/>
        <a:lstStyle/>
        <a:p>
          <a:endParaRPr lang="it-IT">
            <a:solidFill>
              <a:schemeClr val="tx2"/>
            </a:solidFill>
          </a:endParaRPr>
        </a:p>
      </dgm:t>
    </dgm:pt>
    <dgm:pt modelId="{3081502A-C818-47BF-ADEC-A51E11302053}" type="parTrans" cxnId="{B46A3164-B181-4AEF-ADED-6DE773ED42A9}">
      <dgm:prSet/>
      <dgm:spPr/>
      <dgm:t>
        <a:bodyPr/>
        <a:lstStyle/>
        <a:p>
          <a:endParaRPr lang="it-IT">
            <a:solidFill>
              <a:schemeClr val="tx2"/>
            </a:solidFill>
          </a:endParaRPr>
        </a:p>
      </dgm:t>
    </dgm:pt>
    <dgm:pt modelId="{F0109CCF-6046-4830-8972-843635DD8089}" type="pres">
      <dgm:prSet presAssocID="{795C9BA5-BF71-4A18-B435-F84C3A229B1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84DCF8B-04F8-4081-8CBD-884E29EF5632}" type="pres">
      <dgm:prSet presAssocID="{795C9BA5-BF71-4A18-B435-F84C3A229B19}" presName="fgShape" presStyleLbl="fgShp" presStyleIdx="0" presStyleCnt="1" custScaleY="47684" custLinFactNeighborX="408" custLinFactNeighborY="60434"/>
      <dgm:spPr>
        <a:solidFill>
          <a:schemeClr val="tx2">
            <a:lumMod val="50000"/>
          </a:schemeClr>
        </a:solidFill>
        <a:effectLst>
          <a:outerShdw blurRad="50800" dist="50800" dir="5400000" sx="1000" sy="1000" algn="ctr" rotWithShape="0">
            <a:srgbClr val="000000">
              <a:alpha val="45000"/>
            </a:srgbClr>
          </a:outerShdw>
        </a:effectLst>
      </dgm:spPr>
    </dgm:pt>
    <dgm:pt modelId="{DECCBC7D-83F5-442F-95B1-C0AF3B887B13}" type="pres">
      <dgm:prSet presAssocID="{795C9BA5-BF71-4A18-B435-F84C3A229B19}" presName="linComp" presStyleCnt="0"/>
      <dgm:spPr/>
    </dgm:pt>
    <dgm:pt modelId="{493020ED-BA15-4FBA-B7DB-CDF66E91EB45}" type="pres">
      <dgm:prSet presAssocID="{C5BBA8D0-9C0A-4655-AC58-D59B81F38C77}" presName="compNode" presStyleCnt="0"/>
      <dgm:spPr/>
    </dgm:pt>
    <dgm:pt modelId="{4C0B89D4-B63D-4D61-A1FA-DA462CA4496C}" type="pres">
      <dgm:prSet presAssocID="{C5BBA8D0-9C0A-4655-AC58-D59B81F38C77}" presName="bkgdShape" presStyleLbl="node1" presStyleIdx="0" presStyleCnt="4"/>
      <dgm:spPr/>
      <dgm:t>
        <a:bodyPr/>
        <a:lstStyle/>
        <a:p>
          <a:endParaRPr lang="it-IT"/>
        </a:p>
      </dgm:t>
    </dgm:pt>
    <dgm:pt modelId="{6A8499A2-A5F7-4BAB-8B18-8CA6A0FC04D3}" type="pres">
      <dgm:prSet presAssocID="{C5BBA8D0-9C0A-4655-AC58-D59B81F38C7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FFB8D4C-B6EC-4A1B-8CD6-C2D09D0D47F6}" type="pres">
      <dgm:prSet presAssocID="{C5BBA8D0-9C0A-4655-AC58-D59B81F38C77}" presName="invisiNode" presStyleLbl="node1" presStyleIdx="0" presStyleCnt="4"/>
      <dgm:spPr/>
    </dgm:pt>
    <dgm:pt modelId="{2E6F8AE2-4B25-4D6B-AEB8-77E00C8BD517}" type="pres">
      <dgm:prSet presAssocID="{C5BBA8D0-9C0A-4655-AC58-D59B81F38C77}" presName="imagNode" presStyleLbl="fgImgPlace1" presStyleIdx="0" presStyleCnt="4" custScaleX="93192" custScaleY="73708" custLinFactNeighborX="2524" custLinFactNeighborY="-27621"/>
      <dgm:spPr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it-IT"/>
        </a:p>
      </dgm:t>
    </dgm:pt>
    <dgm:pt modelId="{13983895-76F5-4F02-8AC5-D03962E04933}" type="pres">
      <dgm:prSet presAssocID="{227E17AC-8449-493E-A868-C196DCBBAAAD}" presName="sibTrans" presStyleLbl="sibTrans2D1" presStyleIdx="0" presStyleCnt="0"/>
      <dgm:spPr/>
      <dgm:t>
        <a:bodyPr/>
        <a:lstStyle/>
        <a:p>
          <a:endParaRPr lang="it-IT"/>
        </a:p>
      </dgm:t>
    </dgm:pt>
    <dgm:pt modelId="{1C13C4D7-3560-4035-A1F5-17C23F7B88C8}" type="pres">
      <dgm:prSet presAssocID="{D2A827BB-0F8B-4F59-AD39-2FFAFE26BBBE}" presName="compNode" presStyleCnt="0"/>
      <dgm:spPr/>
    </dgm:pt>
    <dgm:pt modelId="{C23DFDA1-0F24-4884-B3FC-4FC56026DCF5}" type="pres">
      <dgm:prSet presAssocID="{D2A827BB-0F8B-4F59-AD39-2FFAFE26BBBE}" presName="bkgdShape" presStyleLbl="node1" presStyleIdx="1" presStyleCnt="4"/>
      <dgm:spPr/>
      <dgm:t>
        <a:bodyPr/>
        <a:lstStyle/>
        <a:p>
          <a:endParaRPr lang="it-IT"/>
        </a:p>
      </dgm:t>
    </dgm:pt>
    <dgm:pt modelId="{24CCF541-F683-4057-843D-CB3CF50176EF}" type="pres">
      <dgm:prSet presAssocID="{D2A827BB-0F8B-4F59-AD39-2FFAFE26BBBE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C59E2B-AD15-44AB-BD91-B51DF36FF3B2}" type="pres">
      <dgm:prSet presAssocID="{D2A827BB-0F8B-4F59-AD39-2FFAFE26BBBE}" presName="invisiNode" presStyleLbl="node1" presStyleIdx="1" presStyleCnt="4"/>
      <dgm:spPr/>
    </dgm:pt>
    <dgm:pt modelId="{DFC9913C-6C12-413F-AB89-E545DB375352}" type="pres">
      <dgm:prSet presAssocID="{D2A827BB-0F8B-4F59-AD39-2FFAFE26BBBE}" presName="imagNode" presStyleLbl="fgImgPlace1" presStyleIdx="1" presStyleCnt="4" custScaleX="87915" custScaleY="73796" custLinFactNeighborX="-491" custLinFactNeighborY="-27329"/>
      <dgm:spPr>
        <a:blipFill rotWithShape="1"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it-IT"/>
        </a:p>
      </dgm:t>
    </dgm:pt>
    <dgm:pt modelId="{7E5CAAC5-125B-41DB-914C-573DCE5A6991}" type="pres">
      <dgm:prSet presAssocID="{DAA19558-A406-41E3-972B-6205FA396E82}" presName="sibTrans" presStyleLbl="sibTrans2D1" presStyleIdx="0" presStyleCnt="0"/>
      <dgm:spPr/>
      <dgm:t>
        <a:bodyPr/>
        <a:lstStyle/>
        <a:p>
          <a:endParaRPr lang="it-IT"/>
        </a:p>
      </dgm:t>
    </dgm:pt>
    <dgm:pt modelId="{F3FC733F-49E7-43C0-870C-430502F3165C}" type="pres">
      <dgm:prSet presAssocID="{5A6E6823-E0A6-40FC-92FD-6664F37528AA}" presName="compNode" presStyleCnt="0"/>
      <dgm:spPr/>
    </dgm:pt>
    <dgm:pt modelId="{9664A857-C830-4803-ACCA-9C89FCFC4CAA}" type="pres">
      <dgm:prSet presAssocID="{5A6E6823-E0A6-40FC-92FD-6664F37528AA}" presName="bkgdShape" presStyleLbl="node1" presStyleIdx="2" presStyleCnt="4"/>
      <dgm:spPr/>
      <dgm:t>
        <a:bodyPr/>
        <a:lstStyle/>
        <a:p>
          <a:endParaRPr lang="it-IT"/>
        </a:p>
      </dgm:t>
    </dgm:pt>
    <dgm:pt modelId="{107CA3AC-E41D-41DE-81DB-41015E2A29BF}" type="pres">
      <dgm:prSet presAssocID="{5A6E6823-E0A6-40FC-92FD-6664F37528AA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89E2F51-A327-4239-929F-0E3A37842EF9}" type="pres">
      <dgm:prSet presAssocID="{5A6E6823-E0A6-40FC-92FD-6664F37528AA}" presName="invisiNode" presStyleLbl="node1" presStyleIdx="2" presStyleCnt="4"/>
      <dgm:spPr/>
    </dgm:pt>
    <dgm:pt modelId="{3814309E-9A46-466A-B6FA-78A7E256F4B7}" type="pres">
      <dgm:prSet presAssocID="{5A6E6823-E0A6-40FC-92FD-6664F37528AA}" presName="imagNode" presStyleLbl="fgImgPlace1" presStyleIdx="2" presStyleCnt="4" custScaleX="90590" custScaleY="72954" custLinFactNeighborX="201" custLinFactNeighborY="-27972"/>
      <dgm:spPr>
        <a:blipFill rotWithShape="1">
          <a:blip xmlns:r="http://schemas.openxmlformats.org/officeDocument/2006/relationships" r:embed="rId4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it-IT"/>
        </a:p>
      </dgm:t>
    </dgm:pt>
    <dgm:pt modelId="{38B2B86B-53B0-409D-BCA2-77C835D37B24}" type="pres">
      <dgm:prSet presAssocID="{800405CA-FAF8-43BB-B74C-4BEB6E6FFFAB}" presName="sibTrans" presStyleLbl="sibTrans2D1" presStyleIdx="0" presStyleCnt="0"/>
      <dgm:spPr/>
      <dgm:t>
        <a:bodyPr/>
        <a:lstStyle/>
        <a:p>
          <a:endParaRPr lang="it-IT"/>
        </a:p>
      </dgm:t>
    </dgm:pt>
    <dgm:pt modelId="{663DE70A-EF77-48BF-A78E-C878E87EE3EF}" type="pres">
      <dgm:prSet presAssocID="{798FCC54-89D6-4B72-BA05-C8332B38A9F6}" presName="compNode" presStyleCnt="0"/>
      <dgm:spPr/>
    </dgm:pt>
    <dgm:pt modelId="{CEE819F4-1A45-4D0E-8D3C-A8594B1B9F68}" type="pres">
      <dgm:prSet presAssocID="{798FCC54-89D6-4B72-BA05-C8332B38A9F6}" presName="bkgdShape" presStyleLbl="node1" presStyleIdx="3" presStyleCnt="4" custLinFactNeighborX="95"/>
      <dgm:spPr/>
      <dgm:t>
        <a:bodyPr/>
        <a:lstStyle/>
        <a:p>
          <a:endParaRPr lang="it-IT"/>
        </a:p>
      </dgm:t>
    </dgm:pt>
    <dgm:pt modelId="{5F5BBB76-30C8-4BE6-8E9A-72BABB205452}" type="pres">
      <dgm:prSet presAssocID="{798FCC54-89D6-4B72-BA05-C8332B38A9F6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B6EDF6-35A2-4642-BBB6-FA3078716815}" type="pres">
      <dgm:prSet presAssocID="{798FCC54-89D6-4B72-BA05-C8332B38A9F6}" presName="invisiNode" presStyleLbl="node1" presStyleIdx="3" presStyleCnt="4"/>
      <dgm:spPr/>
    </dgm:pt>
    <dgm:pt modelId="{787E8592-3748-41AF-8F77-42ACE457EEB5}" type="pres">
      <dgm:prSet presAssocID="{798FCC54-89D6-4B72-BA05-C8332B38A9F6}" presName="imagNode" presStyleLbl="fgImgPlace1" presStyleIdx="3" presStyleCnt="4" custScaleX="84177" custScaleY="72954" custLinFactNeighborX="1885" custLinFactNeighborY="-28028"/>
      <dgm:spPr>
        <a:blipFill rotWithShape="1">
          <a:blip xmlns:r="http://schemas.openxmlformats.org/officeDocument/2006/relationships" r:embed="rId5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  <dgm:t>
        <a:bodyPr/>
        <a:lstStyle/>
        <a:p>
          <a:endParaRPr lang="it-IT"/>
        </a:p>
      </dgm:t>
    </dgm:pt>
  </dgm:ptLst>
  <dgm:cxnLst>
    <dgm:cxn modelId="{FCF84127-021A-49D3-B5EA-D233D5EAED43}" srcId="{795C9BA5-BF71-4A18-B435-F84C3A229B19}" destId="{798FCC54-89D6-4B72-BA05-C8332B38A9F6}" srcOrd="3" destOrd="0" parTransId="{DC10F199-DD3C-4C63-BD4B-478C5A26BFB8}" sibTransId="{97F5E9AE-1963-4816-A1B9-339600FB2E71}"/>
    <dgm:cxn modelId="{7236E9F8-E231-491A-AC62-B018EE60FFB8}" type="presOf" srcId="{C5BBA8D0-9C0A-4655-AC58-D59B81F38C77}" destId="{6A8499A2-A5F7-4BAB-8B18-8CA6A0FC04D3}" srcOrd="1" destOrd="0" presId="urn:microsoft.com/office/officeart/2005/8/layout/hList7#1"/>
    <dgm:cxn modelId="{0A2893ED-7A41-4EE3-9AF6-9FED2CBAA6A4}" type="presOf" srcId="{795C9BA5-BF71-4A18-B435-F84C3A229B19}" destId="{F0109CCF-6046-4830-8972-843635DD8089}" srcOrd="0" destOrd="0" presId="urn:microsoft.com/office/officeart/2005/8/layout/hList7#1"/>
    <dgm:cxn modelId="{4EEF04C4-C6A0-4270-82B0-C44FC15833F7}" type="presOf" srcId="{798FCC54-89D6-4B72-BA05-C8332B38A9F6}" destId="{CEE819F4-1A45-4D0E-8D3C-A8594B1B9F68}" srcOrd="0" destOrd="0" presId="urn:microsoft.com/office/officeart/2005/8/layout/hList7#1"/>
    <dgm:cxn modelId="{977D584C-D5F6-49BA-A28A-B25D1018CB93}" type="presOf" srcId="{227E17AC-8449-493E-A868-C196DCBBAAAD}" destId="{13983895-76F5-4F02-8AC5-D03962E04933}" srcOrd="0" destOrd="0" presId="urn:microsoft.com/office/officeart/2005/8/layout/hList7#1"/>
    <dgm:cxn modelId="{765051D5-BA6F-47A0-A3E4-DCDE23DF753F}" srcId="{795C9BA5-BF71-4A18-B435-F84C3A229B19}" destId="{D2A827BB-0F8B-4F59-AD39-2FFAFE26BBBE}" srcOrd="1" destOrd="0" parTransId="{1370E623-ACF1-4F67-9B2D-6E2B2882FB63}" sibTransId="{DAA19558-A406-41E3-972B-6205FA396E82}"/>
    <dgm:cxn modelId="{B46A3164-B181-4AEF-ADED-6DE773ED42A9}" srcId="{795C9BA5-BF71-4A18-B435-F84C3A229B19}" destId="{C5BBA8D0-9C0A-4655-AC58-D59B81F38C77}" srcOrd="0" destOrd="0" parTransId="{3081502A-C818-47BF-ADEC-A51E11302053}" sibTransId="{227E17AC-8449-493E-A868-C196DCBBAAAD}"/>
    <dgm:cxn modelId="{7D128889-488B-4D0D-BDC4-D2532116D769}" type="presOf" srcId="{800405CA-FAF8-43BB-B74C-4BEB6E6FFFAB}" destId="{38B2B86B-53B0-409D-BCA2-77C835D37B24}" srcOrd="0" destOrd="0" presId="urn:microsoft.com/office/officeart/2005/8/layout/hList7#1"/>
    <dgm:cxn modelId="{FF1BD2C5-E805-4964-A96D-921CFA7C27CA}" type="presOf" srcId="{5A6E6823-E0A6-40FC-92FD-6664F37528AA}" destId="{9664A857-C830-4803-ACCA-9C89FCFC4CAA}" srcOrd="0" destOrd="0" presId="urn:microsoft.com/office/officeart/2005/8/layout/hList7#1"/>
    <dgm:cxn modelId="{3D733B71-6ABC-4966-8E44-539193152806}" type="presOf" srcId="{DAA19558-A406-41E3-972B-6205FA396E82}" destId="{7E5CAAC5-125B-41DB-914C-573DCE5A6991}" srcOrd="0" destOrd="0" presId="urn:microsoft.com/office/officeart/2005/8/layout/hList7#1"/>
    <dgm:cxn modelId="{318DDD91-E4DA-42C2-8C9F-A9A0F6820630}" srcId="{795C9BA5-BF71-4A18-B435-F84C3A229B19}" destId="{5A6E6823-E0A6-40FC-92FD-6664F37528AA}" srcOrd="2" destOrd="0" parTransId="{F1EB63A7-40A2-4B33-812A-45136E56881F}" sibTransId="{800405CA-FAF8-43BB-B74C-4BEB6E6FFFAB}"/>
    <dgm:cxn modelId="{27FA6E98-D29B-4C38-9C5D-F7F99DAF53AD}" type="presOf" srcId="{D2A827BB-0F8B-4F59-AD39-2FFAFE26BBBE}" destId="{24CCF541-F683-4057-843D-CB3CF50176EF}" srcOrd="1" destOrd="0" presId="urn:microsoft.com/office/officeart/2005/8/layout/hList7#1"/>
    <dgm:cxn modelId="{946527A2-5A9C-4E05-AA62-CB053AE184D8}" type="presOf" srcId="{798FCC54-89D6-4B72-BA05-C8332B38A9F6}" destId="{5F5BBB76-30C8-4BE6-8E9A-72BABB205452}" srcOrd="1" destOrd="0" presId="urn:microsoft.com/office/officeart/2005/8/layout/hList7#1"/>
    <dgm:cxn modelId="{581F4FDF-E05F-4BBE-BAA4-AD21DE49D4A9}" type="presOf" srcId="{D2A827BB-0F8B-4F59-AD39-2FFAFE26BBBE}" destId="{C23DFDA1-0F24-4884-B3FC-4FC56026DCF5}" srcOrd="0" destOrd="0" presId="urn:microsoft.com/office/officeart/2005/8/layout/hList7#1"/>
    <dgm:cxn modelId="{CF7EEAE7-D631-4312-ACB5-E6F952B73F0E}" type="presOf" srcId="{5A6E6823-E0A6-40FC-92FD-6664F37528AA}" destId="{107CA3AC-E41D-41DE-81DB-41015E2A29BF}" srcOrd="1" destOrd="0" presId="urn:microsoft.com/office/officeart/2005/8/layout/hList7#1"/>
    <dgm:cxn modelId="{1057857B-9AE8-4A5E-86DC-32103B713BE3}" type="presOf" srcId="{C5BBA8D0-9C0A-4655-AC58-D59B81F38C77}" destId="{4C0B89D4-B63D-4D61-A1FA-DA462CA4496C}" srcOrd="0" destOrd="0" presId="urn:microsoft.com/office/officeart/2005/8/layout/hList7#1"/>
    <dgm:cxn modelId="{A34DACD8-B22A-4430-8E6A-0ECD84AAD57B}" type="presParOf" srcId="{F0109CCF-6046-4830-8972-843635DD8089}" destId="{284DCF8B-04F8-4081-8CBD-884E29EF5632}" srcOrd="0" destOrd="0" presId="urn:microsoft.com/office/officeart/2005/8/layout/hList7#1"/>
    <dgm:cxn modelId="{F263568A-715B-4F99-B929-A0969F2D554B}" type="presParOf" srcId="{F0109CCF-6046-4830-8972-843635DD8089}" destId="{DECCBC7D-83F5-442F-95B1-C0AF3B887B13}" srcOrd="1" destOrd="0" presId="urn:microsoft.com/office/officeart/2005/8/layout/hList7#1"/>
    <dgm:cxn modelId="{D1D49D4A-3ACE-41FB-BE07-ED77372273C9}" type="presParOf" srcId="{DECCBC7D-83F5-442F-95B1-C0AF3B887B13}" destId="{493020ED-BA15-4FBA-B7DB-CDF66E91EB45}" srcOrd="0" destOrd="0" presId="urn:microsoft.com/office/officeart/2005/8/layout/hList7#1"/>
    <dgm:cxn modelId="{5030F0AA-9977-48AA-8D16-7BF74A156163}" type="presParOf" srcId="{493020ED-BA15-4FBA-B7DB-CDF66E91EB45}" destId="{4C0B89D4-B63D-4D61-A1FA-DA462CA4496C}" srcOrd="0" destOrd="0" presId="urn:microsoft.com/office/officeart/2005/8/layout/hList7#1"/>
    <dgm:cxn modelId="{F5F28CBE-51CA-4BB9-8A5A-0D38AC315113}" type="presParOf" srcId="{493020ED-BA15-4FBA-B7DB-CDF66E91EB45}" destId="{6A8499A2-A5F7-4BAB-8B18-8CA6A0FC04D3}" srcOrd="1" destOrd="0" presId="urn:microsoft.com/office/officeart/2005/8/layout/hList7#1"/>
    <dgm:cxn modelId="{4BCF6145-E337-4306-82A6-3CC15D92B5AA}" type="presParOf" srcId="{493020ED-BA15-4FBA-B7DB-CDF66E91EB45}" destId="{2FFB8D4C-B6EC-4A1B-8CD6-C2D09D0D47F6}" srcOrd="2" destOrd="0" presId="urn:microsoft.com/office/officeart/2005/8/layout/hList7#1"/>
    <dgm:cxn modelId="{BE661940-8B0A-45A0-B50B-FB0BB58719DA}" type="presParOf" srcId="{493020ED-BA15-4FBA-B7DB-CDF66E91EB45}" destId="{2E6F8AE2-4B25-4D6B-AEB8-77E00C8BD517}" srcOrd="3" destOrd="0" presId="urn:microsoft.com/office/officeart/2005/8/layout/hList7#1"/>
    <dgm:cxn modelId="{DD0834B6-6689-487A-A6A7-E931FF8E1DE0}" type="presParOf" srcId="{DECCBC7D-83F5-442F-95B1-C0AF3B887B13}" destId="{13983895-76F5-4F02-8AC5-D03962E04933}" srcOrd="1" destOrd="0" presId="urn:microsoft.com/office/officeart/2005/8/layout/hList7#1"/>
    <dgm:cxn modelId="{DA725C2C-B36C-4B26-9B5B-F031F3941A7A}" type="presParOf" srcId="{DECCBC7D-83F5-442F-95B1-C0AF3B887B13}" destId="{1C13C4D7-3560-4035-A1F5-17C23F7B88C8}" srcOrd="2" destOrd="0" presId="urn:microsoft.com/office/officeart/2005/8/layout/hList7#1"/>
    <dgm:cxn modelId="{99BA969F-C91C-4CB3-8750-2E33A8BBA5C7}" type="presParOf" srcId="{1C13C4D7-3560-4035-A1F5-17C23F7B88C8}" destId="{C23DFDA1-0F24-4884-B3FC-4FC56026DCF5}" srcOrd="0" destOrd="0" presId="urn:microsoft.com/office/officeart/2005/8/layout/hList7#1"/>
    <dgm:cxn modelId="{3EA3D0CA-3B88-4B0A-94A4-4ACC8054C5D0}" type="presParOf" srcId="{1C13C4D7-3560-4035-A1F5-17C23F7B88C8}" destId="{24CCF541-F683-4057-843D-CB3CF50176EF}" srcOrd="1" destOrd="0" presId="urn:microsoft.com/office/officeart/2005/8/layout/hList7#1"/>
    <dgm:cxn modelId="{8602248D-7573-4562-A0B8-6C141D63F811}" type="presParOf" srcId="{1C13C4D7-3560-4035-A1F5-17C23F7B88C8}" destId="{5AC59E2B-AD15-44AB-BD91-B51DF36FF3B2}" srcOrd="2" destOrd="0" presId="urn:microsoft.com/office/officeart/2005/8/layout/hList7#1"/>
    <dgm:cxn modelId="{D6F7D0DA-EE95-4EDD-9AB8-319D7BE78068}" type="presParOf" srcId="{1C13C4D7-3560-4035-A1F5-17C23F7B88C8}" destId="{DFC9913C-6C12-413F-AB89-E545DB375352}" srcOrd="3" destOrd="0" presId="urn:microsoft.com/office/officeart/2005/8/layout/hList7#1"/>
    <dgm:cxn modelId="{1EA87758-5EE6-4BC0-AA72-48623A1B1074}" type="presParOf" srcId="{DECCBC7D-83F5-442F-95B1-C0AF3B887B13}" destId="{7E5CAAC5-125B-41DB-914C-573DCE5A6991}" srcOrd="3" destOrd="0" presId="urn:microsoft.com/office/officeart/2005/8/layout/hList7#1"/>
    <dgm:cxn modelId="{E2B8CBDA-4338-4444-9061-FC608FED1773}" type="presParOf" srcId="{DECCBC7D-83F5-442F-95B1-C0AF3B887B13}" destId="{F3FC733F-49E7-43C0-870C-430502F3165C}" srcOrd="4" destOrd="0" presId="urn:microsoft.com/office/officeart/2005/8/layout/hList7#1"/>
    <dgm:cxn modelId="{B037CEBC-EF42-4E05-B2D9-59F9DC8374F4}" type="presParOf" srcId="{F3FC733F-49E7-43C0-870C-430502F3165C}" destId="{9664A857-C830-4803-ACCA-9C89FCFC4CAA}" srcOrd="0" destOrd="0" presId="urn:microsoft.com/office/officeart/2005/8/layout/hList7#1"/>
    <dgm:cxn modelId="{00F83F0E-BE3B-442D-9A7C-9A76D56BAC4F}" type="presParOf" srcId="{F3FC733F-49E7-43C0-870C-430502F3165C}" destId="{107CA3AC-E41D-41DE-81DB-41015E2A29BF}" srcOrd="1" destOrd="0" presId="urn:microsoft.com/office/officeart/2005/8/layout/hList7#1"/>
    <dgm:cxn modelId="{79A5580B-F5E2-417D-A868-790360B07B9A}" type="presParOf" srcId="{F3FC733F-49E7-43C0-870C-430502F3165C}" destId="{689E2F51-A327-4239-929F-0E3A37842EF9}" srcOrd="2" destOrd="0" presId="urn:microsoft.com/office/officeart/2005/8/layout/hList7#1"/>
    <dgm:cxn modelId="{FADAF894-BB8C-4244-BF66-2A5053EDBE72}" type="presParOf" srcId="{F3FC733F-49E7-43C0-870C-430502F3165C}" destId="{3814309E-9A46-466A-B6FA-78A7E256F4B7}" srcOrd="3" destOrd="0" presId="urn:microsoft.com/office/officeart/2005/8/layout/hList7#1"/>
    <dgm:cxn modelId="{B29AE88C-C6A4-4E73-A319-22F8D5A59AD4}" type="presParOf" srcId="{DECCBC7D-83F5-442F-95B1-C0AF3B887B13}" destId="{38B2B86B-53B0-409D-BCA2-77C835D37B24}" srcOrd="5" destOrd="0" presId="urn:microsoft.com/office/officeart/2005/8/layout/hList7#1"/>
    <dgm:cxn modelId="{B28696F1-9423-40A4-84B1-082E396F1079}" type="presParOf" srcId="{DECCBC7D-83F5-442F-95B1-C0AF3B887B13}" destId="{663DE70A-EF77-48BF-A78E-C878E87EE3EF}" srcOrd="6" destOrd="0" presId="urn:microsoft.com/office/officeart/2005/8/layout/hList7#1"/>
    <dgm:cxn modelId="{CC818CD2-4C7D-4012-A691-011E01A88291}" type="presParOf" srcId="{663DE70A-EF77-48BF-A78E-C878E87EE3EF}" destId="{CEE819F4-1A45-4D0E-8D3C-A8594B1B9F68}" srcOrd="0" destOrd="0" presId="urn:microsoft.com/office/officeart/2005/8/layout/hList7#1"/>
    <dgm:cxn modelId="{FA541ABD-F83F-49B5-A185-DB40353645E9}" type="presParOf" srcId="{663DE70A-EF77-48BF-A78E-C878E87EE3EF}" destId="{5F5BBB76-30C8-4BE6-8E9A-72BABB205452}" srcOrd="1" destOrd="0" presId="urn:microsoft.com/office/officeart/2005/8/layout/hList7#1"/>
    <dgm:cxn modelId="{4D1C55DC-F817-48C5-83C7-130DFEBD3050}" type="presParOf" srcId="{663DE70A-EF77-48BF-A78E-C878E87EE3EF}" destId="{A8B6EDF6-35A2-4642-BBB6-FA3078716815}" srcOrd="2" destOrd="0" presId="urn:microsoft.com/office/officeart/2005/8/layout/hList7#1"/>
    <dgm:cxn modelId="{B8F22AF9-C3AC-4B3A-81AA-8D77B8FA2DE8}" type="presParOf" srcId="{663DE70A-EF77-48BF-A78E-C878E87EE3EF}" destId="{787E8592-3748-41AF-8F77-42ACE457EEB5}" srcOrd="3" destOrd="0" presId="urn:microsoft.com/office/officeart/2005/8/layout/hList7#1"/>
  </dgm:cxnLst>
  <dgm:bg>
    <a:noFill/>
  </dgm:bg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A3AC40-6C30-4AE5-9B3A-EB7D77A8595B}" type="doc">
      <dgm:prSet loTypeId="urn:microsoft.com/office/officeart/2005/8/layout/hList7#2" loCatId="list" qsTypeId="urn:microsoft.com/office/officeart/2005/8/quickstyle/simple1" qsCatId="simple" csTypeId="urn:microsoft.com/office/officeart/2005/8/colors/colorful2" csCatId="colorful" phldr="1"/>
      <dgm:spPr/>
    </dgm:pt>
    <dgm:pt modelId="{4362023E-D904-40E0-A1E0-735D2FF8F1B3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sz="1800" b="1" dirty="0">
              <a:solidFill>
                <a:schemeClr val="tx2"/>
              </a:solidFill>
            </a:rPr>
            <a:t>Interventi di assistenza per la ricerca attiva</a:t>
          </a:r>
        </a:p>
      </dgm:t>
    </dgm:pt>
    <dgm:pt modelId="{D34D9E83-9E77-4F48-BEC5-5832953389F0}" type="parTrans" cxnId="{92CAE4BF-CAFD-4121-A907-60CE15BAF8B8}">
      <dgm:prSet/>
      <dgm:spPr/>
      <dgm:t>
        <a:bodyPr/>
        <a:lstStyle/>
        <a:p>
          <a:endParaRPr lang="it-IT" b="1"/>
        </a:p>
      </dgm:t>
    </dgm:pt>
    <dgm:pt modelId="{451644C9-66F0-4EB6-921A-7B5D07D5A6B2}" type="sibTrans" cxnId="{92CAE4BF-CAFD-4121-A907-60CE15BAF8B8}">
      <dgm:prSet/>
      <dgm:spPr/>
      <dgm:t>
        <a:bodyPr/>
        <a:lstStyle/>
        <a:p>
          <a:endParaRPr lang="it-IT" b="1"/>
        </a:p>
      </dgm:t>
    </dgm:pt>
    <dgm:pt modelId="{85CA07CE-FF59-41BC-8027-585F407B3A9C}">
      <dgm:prSet phldrT="[Testo]" custT="1"/>
      <dgm:spPr>
        <a:solidFill>
          <a:schemeClr val="accent3">
            <a:lumMod val="40000"/>
            <a:lumOff val="60000"/>
          </a:schemeClr>
        </a:solidFill>
      </dgm:spPr>
      <dgm:t>
        <a:bodyPr/>
        <a:lstStyle/>
        <a:p>
          <a:r>
            <a:rPr lang="it-IT" sz="1800" b="1" dirty="0">
              <a:solidFill>
                <a:schemeClr val="tx2"/>
              </a:solidFill>
            </a:rPr>
            <a:t>Interventi per aumentare l’</a:t>
          </a:r>
          <a:r>
            <a:rPr lang="it-IT" sz="1800" b="1" dirty="0" err="1">
              <a:solidFill>
                <a:schemeClr val="tx2"/>
              </a:solidFill>
            </a:rPr>
            <a:t>occupabilità</a:t>
          </a:r>
          <a:r>
            <a:rPr lang="it-IT" sz="1800" b="1" dirty="0">
              <a:solidFill>
                <a:schemeClr val="tx2"/>
              </a:solidFill>
            </a:rPr>
            <a:t> delle persone</a:t>
          </a:r>
        </a:p>
      </dgm:t>
    </dgm:pt>
    <dgm:pt modelId="{311D7E60-514C-4CEE-AA96-CE9A79593FC6}" type="parTrans" cxnId="{309586E6-27AE-4486-A494-28675B852652}">
      <dgm:prSet/>
      <dgm:spPr/>
      <dgm:t>
        <a:bodyPr/>
        <a:lstStyle/>
        <a:p>
          <a:endParaRPr lang="it-IT" b="1"/>
        </a:p>
      </dgm:t>
    </dgm:pt>
    <dgm:pt modelId="{A4AAEAC7-D6A5-4D3A-B07B-42713C796AF3}" type="sibTrans" cxnId="{309586E6-27AE-4486-A494-28675B852652}">
      <dgm:prSet/>
      <dgm:spPr/>
      <dgm:t>
        <a:bodyPr/>
        <a:lstStyle/>
        <a:p>
          <a:endParaRPr lang="it-IT" b="1"/>
        </a:p>
      </dgm:t>
    </dgm:pt>
    <dgm:pt modelId="{81BFC8A9-96C9-4DD2-B913-985CFC011E3F}">
      <dgm:prSet phldrT="[Testo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it-IT" sz="1800" b="1" dirty="0">
              <a:solidFill>
                <a:schemeClr val="tx2"/>
              </a:solidFill>
            </a:rPr>
            <a:t>Interventi volti a incentivare i datori di lavoro ad assumere persone disoccupate o svantaggiate</a:t>
          </a:r>
        </a:p>
      </dgm:t>
    </dgm:pt>
    <dgm:pt modelId="{B20A59A2-B05C-4981-830C-1FE887D6476B}" type="parTrans" cxnId="{C56A19EC-BCC4-4AE8-AF09-A0FFB8CCCF07}">
      <dgm:prSet/>
      <dgm:spPr/>
      <dgm:t>
        <a:bodyPr/>
        <a:lstStyle/>
        <a:p>
          <a:endParaRPr lang="it-IT" b="1"/>
        </a:p>
      </dgm:t>
    </dgm:pt>
    <dgm:pt modelId="{798AE09A-06C0-42FC-B6EB-5A7F989FA160}" type="sibTrans" cxnId="{C56A19EC-BCC4-4AE8-AF09-A0FFB8CCCF07}">
      <dgm:prSet/>
      <dgm:spPr/>
      <dgm:t>
        <a:bodyPr/>
        <a:lstStyle/>
        <a:p>
          <a:endParaRPr lang="it-IT" b="1"/>
        </a:p>
      </dgm:t>
    </dgm:pt>
    <dgm:pt modelId="{204AC853-5E0B-4B4E-9DC2-486536CD4E79}" type="pres">
      <dgm:prSet presAssocID="{21A3AC40-6C30-4AE5-9B3A-EB7D77A8595B}" presName="Name0" presStyleCnt="0">
        <dgm:presLayoutVars>
          <dgm:dir/>
          <dgm:resizeHandles val="exact"/>
        </dgm:presLayoutVars>
      </dgm:prSet>
      <dgm:spPr/>
    </dgm:pt>
    <dgm:pt modelId="{38CAC39F-54DB-4EA9-A5DA-C026CB0262B2}" type="pres">
      <dgm:prSet presAssocID="{21A3AC40-6C30-4AE5-9B3A-EB7D77A8595B}" presName="fgShape" presStyleLbl="fgShp" presStyleIdx="0" presStyleCnt="1" custLinFactNeighborY="23478"/>
      <dgm:spPr/>
    </dgm:pt>
    <dgm:pt modelId="{94FE5EDB-7443-4390-A025-43FEFE8184D6}" type="pres">
      <dgm:prSet presAssocID="{21A3AC40-6C30-4AE5-9B3A-EB7D77A8595B}" presName="linComp" presStyleCnt="0"/>
      <dgm:spPr/>
    </dgm:pt>
    <dgm:pt modelId="{25ED94B5-DAE9-4215-BF66-A89FA7A72EDE}" type="pres">
      <dgm:prSet presAssocID="{4362023E-D904-40E0-A1E0-735D2FF8F1B3}" presName="compNode" presStyleCnt="0"/>
      <dgm:spPr/>
    </dgm:pt>
    <dgm:pt modelId="{F8D8FFFC-9CEE-4A0D-A60F-6B0A9202A345}" type="pres">
      <dgm:prSet presAssocID="{4362023E-D904-40E0-A1E0-735D2FF8F1B3}" presName="bkgdShape" presStyleLbl="node1" presStyleIdx="0" presStyleCnt="3"/>
      <dgm:spPr/>
      <dgm:t>
        <a:bodyPr/>
        <a:lstStyle/>
        <a:p>
          <a:endParaRPr lang="it-IT"/>
        </a:p>
      </dgm:t>
    </dgm:pt>
    <dgm:pt modelId="{C22AB8DC-A7F5-44DD-B2BC-2EE0FEAABEDB}" type="pres">
      <dgm:prSet presAssocID="{4362023E-D904-40E0-A1E0-735D2FF8F1B3}" presName="nodeTx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3DED063-0293-4A6C-95F7-2737776F899A}" type="pres">
      <dgm:prSet presAssocID="{4362023E-D904-40E0-A1E0-735D2FF8F1B3}" presName="invisiNode" presStyleLbl="node1" presStyleIdx="0" presStyleCnt="3"/>
      <dgm:spPr/>
    </dgm:pt>
    <dgm:pt modelId="{022922DF-AE5F-4F41-8103-9311F5FAABAB}" type="pres">
      <dgm:prSet presAssocID="{4362023E-D904-40E0-A1E0-735D2FF8F1B3}" presName="imagNode" presStyleLbl="fgImgPlace1" presStyleIdx="0" presStyleCnt="3" custLinFactNeighborY="-9997"/>
      <dgm:spPr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BC5E3202-43C3-42A8-8259-B9620040B849}" type="pres">
      <dgm:prSet presAssocID="{451644C9-66F0-4EB6-921A-7B5D07D5A6B2}" presName="sibTrans" presStyleLbl="sibTrans2D1" presStyleIdx="0" presStyleCnt="0"/>
      <dgm:spPr/>
      <dgm:t>
        <a:bodyPr/>
        <a:lstStyle/>
        <a:p>
          <a:endParaRPr lang="it-IT"/>
        </a:p>
      </dgm:t>
    </dgm:pt>
    <dgm:pt modelId="{594FA6EB-269C-49B2-A6DB-68C83F930626}" type="pres">
      <dgm:prSet presAssocID="{85CA07CE-FF59-41BC-8027-585F407B3A9C}" presName="compNode" presStyleCnt="0"/>
      <dgm:spPr/>
    </dgm:pt>
    <dgm:pt modelId="{2E4B1741-0701-40CA-905F-73BB8C9422B3}" type="pres">
      <dgm:prSet presAssocID="{85CA07CE-FF59-41BC-8027-585F407B3A9C}" presName="bkgdShape" presStyleLbl="node1" presStyleIdx="1" presStyleCnt="3"/>
      <dgm:spPr/>
      <dgm:t>
        <a:bodyPr/>
        <a:lstStyle/>
        <a:p>
          <a:endParaRPr lang="it-IT"/>
        </a:p>
      </dgm:t>
    </dgm:pt>
    <dgm:pt modelId="{32FFE044-41C6-4B25-BA4E-E1C6559F8BFF}" type="pres">
      <dgm:prSet presAssocID="{85CA07CE-FF59-41BC-8027-585F407B3A9C}" presName="nodeT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7565713-3E5B-4833-9BCA-A75199021948}" type="pres">
      <dgm:prSet presAssocID="{85CA07CE-FF59-41BC-8027-585F407B3A9C}" presName="invisiNode" presStyleLbl="node1" presStyleIdx="1" presStyleCnt="3"/>
      <dgm:spPr/>
    </dgm:pt>
    <dgm:pt modelId="{06E6E12C-EB8F-467A-AC3E-D3DED545F3D1}" type="pres">
      <dgm:prSet presAssocID="{85CA07CE-FF59-41BC-8027-585F407B3A9C}" presName="imagNode" presStyleLbl="fgImgPlace1" presStyleIdx="1" presStyleCnt="3" custLinFactNeighborY="-9997"/>
      <dgm:spPr>
        <a:blipFill rotWithShape="1">
          <a:blip xmlns:r="http://schemas.openxmlformats.org/officeDocument/2006/relationships" r:embed="rId2">
            <a:duotone>
              <a:schemeClr val="accent2">
                <a:hueOff val="2501437"/>
                <a:satOff val="-2237"/>
                <a:lumOff val="6"/>
                <a:alphaOff val="0"/>
                <a:shade val="20000"/>
                <a:satMod val="200000"/>
              </a:schemeClr>
              <a:schemeClr val="accent2">
                <a:hueOff val="2501437"/>
                <a:satOff val="-2237"/>
                <a:lumOff val="6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  <dgm:pt modelId="{7D51162E-A7E9-4C3C-8B96-B2FDCAB094AC}" type="pres">
      <dgm:prSet presAssocID="{A4AAEAC7-D6A5-4D3A-B07B-42713C796AF3}" presName="sibTrans" presStyleLbl="sibTrans2D1" presStyleIdx="0" presStyleCnt="0"/>
      <dgm:spPr/>
      <dgm:t>
        <a:bodyPr/>
        <a:lstStyle/>
        <a:p>
          <a:endParaRPr lang="it-IT"/>
        </a:p>
      </dgm:t>
    </dgm:pt>
    <dgm:pt modelId="{27F9C0AC-A610-414A-9671-ADB713FFED3E}" type="pres">
      <dgm:prSet presAssocID="{81BFC8A9-96C9-4DD2-B913-985CFC011E3F}" presName="compNode" presStyleCnt="0"/>
      <dgm:spPr/>
    </dgm:pt>
    <dgm:pt modelId="{605F4FF5-53B8-47DC-B926-70987DD4C985}" type="pres">
      <dgm:prSet presAssocID="{81BFC8A9-96C9-4DD2-B913-985CFC011E3F}" presName="bkgdShape" presStyleLbl="node1" presStyleIdx="2" presStyleCnt="3"/>
      <dgm:spPr/>
      <dgm:t>
        <a:bodyPr/>
        <a:lstStyle/>
        <a:p>
          <a:endParaRPr lang="it-IT"/>
        </a:p>
      </dgm:t>
    </dgm:pt>
    <dgm:pt modelId="{66DC5D7B-88B1-438B-AB5B-65B2E4D7E36D}" type="pres">
      <dgm:prSet presAssocID="{81BFC8A9-96C9-4DD2-B913-985CFC011E3F}" presName="nodeT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3695D51-4272-408B-9E9C-665696537BD0}" type="pres">
      <dgm:prSet presAssocID="{81BFC8A9-96C9-4DD2-B913-985CFC011E3F}" presName="invisiNode" presStyleLbl="node1" presStyleIdx="2" presStyleCnt="3"/>
      <dgm:spPr/>
    </dgm:pt>
    <dgm:pt modelId="{85D8AC95-C478-4F6E-AA3F-F69C7E8BACAA}" type="pres">
      <dgm:prSet presAssocID="{81BFC8A9-96C9-4DD2-B913-985CFC011E3F}" presName="imagNode" presStyleLbl="fgImgPlace1" presStyleIdx="2" presStyleCnt="3" custLinFactNeighborY="-9997"/>
      <dgm:spPr>
        <a:blipFill rotWithShape="1">
          <a:blip xmlns:r="http://schemas.openxmlformats.org/officeDocument/2006/relationships" r:embed="rId3">
            <a:duotone>
              <a:schemeClr val="accent2">
                <a:hueOff val="5002875"/>
                <a:satOff val="-4473"/>
                <a:lumOff val="13"/>
                <a:alphaOff val="0"/>
                <a:shade val="20000"/>
                <a:satMod val="200000"/>
              </a:schemeClr>
              <a:schemeClr val="accent2">
                <a:hueOff val="5002875"/>
                <a:satOff val="-4473"/>
                <a:lumOff val="13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</dgm:spPr>
    </dgm:pt>
  </dgm:ptLst>
  <dgm:cxnLst>
    <dgm:cxn modelId="{964015B1-EBCF-4507-9815-81508A5B973A}" type="presOf" srcId="{A4AAEAC7-D6A5-4D3A-B07B-42713C796AF3}" destId="{7D51162E-A7E9-4C3C-8B96-B2FDCAB094AC}" srcOrd="0" destOrd="0" presId="urn:microsoft.com/office/officeart/2005/8/layout/hList7#2"/>
    <dgm:cxn modelId="{6679CD07-7A7F-4C63-9C52-F1624F7168AA}" type="presOf" srcId="{21A3AC40-6C30-4AE5-9B3A-EB7D77A8595B}" destId="{204AC853-5E0B-4B4E-9DC2-486536CD4E79}" srcOrd="0" destOrd="0" presId="urn:microsoft.com/office/officeart/2005/8/layout/hList7#2"/>
    <dgm:cxn modelId="{A23B67F0-8073-453F-92A4-E6F94C52C291}" type="presOf" srcId="{4362023E-D904-40E0-A1E0-735D2FF8F1B3}" destId="{F8D8FFFC-9CEE-4A0D-A60F-6B0A9202A345}" srcOrd="0" destOrd="0" presId="urn:microsoft.com/office/officeart/2005/8/layout/hList7#2"/>
    <dgm:cxn modelId="{C7A4B536-1A9A-4459-A8B1-C5130A71D87F}" type="presOf" srcId="{81BFC8A9-96C9-4DD2-B913-985CFC011E3F}" destId="{66DC5D7B-88B1-438B-AB5B-65B2E4D7E36D}" srcOrd="1" destOrd="0" presId="urn:microsoft.com/office/officeart/2005/8/layout/hList7#2"/>
    <dgm:cxn modelId="{C56A19EC-BCC4-4AE8-AF09-A0FFB8CCCF07}" srcId="{21A3AC40-6C30-4AE5-9B3A-EB7D77A8595B}" destId="{81BFC8A9-96C9-4DD2-B913-985CFC011E3F}" srcOrd="2" destOrd="0" parTransId="{B20A59A2-B05C-4981-830C-1FE887D6476B}" sibTransId="{798AE09A-06C0-42FC-B6EB-5A7F989FA160}"/>
    <dgm:cxn modelId="{4B3AE9C2-F47A-484D-B0FA-1DB8CA5100D6}" type="presOf" srcId="{81BFC8A9-96C9-4DD2-B913-985CFC011E3F}" destId="{605F4FF5-53B8-47DC-B926-70987DD4C985}" srcOrd="0" destOrd="0" presId="urn:microsoft.com/office/officeart/2005/8/layout/hList7#2"/>
    <dgm:cxn modelId="{A65354E7-5272-48E6-A5DE-D81AA49A4C7C}" type="presOf" srcId="{4362023E-D904-40E0-A1E0-735D2FF8F1B3}" destId="{C22AB8DC-A7F5-44DD-B2BC-2EE0FEAABEDB}" srcOrd="1" destOrd="0" presId="urn:microsoft.com/office/officeart/2005/8/layout/hList7#2"/>
    <dgm:cxn modelId="{44B398D7-6B3A-425B-80AC-98E227F6BF7C}" type="presOf" srcId="{85CA07CE-FF59-41BC-8027-585F407B3A9C}" destId="{32FFE044-41C6-4B25-BA4E-E1C6559F8BFF}" srcOrd="1" destOrd="0" presId="urn:microsoft.com/office/officeart/2005/8/layout/hList7#2"/>
    <dgm:cxn modelId="{309586E6-27AE-4486-A494-28675B852652}" srcId="{21A3AC40-6C30-4AE5-9B3A-EB7D77A8595B}" destId="{85CA07CE-FF59-41BC-8027-585F407B3A9C}" srcOrd="1" destOrd="0" parTransId="{311D7E60-514C-4CEE-AA96-CE9A79593FC6}" sibTransId="{A4AAEAC7-D6A5-4D3A-B07B-42713C796AF3}"/>
    <dgm:cxn modelId="{C9A0B767-665A-40B6-92EC-D8A0095B4D7E}" type="presOf" srcId="{451644C9-66F0-4EB6-921A-7B5D07D5A6B2}" destId="{BC5E3202-43C3-42A8-8259-B9620040B849}" srcOrd="0" destOrd="0" presId="urn:microsoft.com/office/officeart/2005/8/layout/hList7#2"/>
    <dgm:cxn modelId="{E3521107-8568-4246-8311-4480C5A3B53F}" type="presOf" srcId="{85CA07CE-FF59-41BC-8027-585F407B3A9C}" destId="{2E4B1741-0701-40CA-905F-73BB8C9422B3}" srcOrd="0" destOrd="0" presId="urn:microsoft.com/office/officeart/2005/8/layout/hList7#2"/>
    <dgm:cxn modelId="{92CAE4BF-CAFD-4121-A907-60CE15BAF8B8}" srcId="{21A3AC40-6C30-4AE5-9B3A-EB7D77A8595B}" destId="{4362023E-D904-40E0-A1E0-735D2FF8F1B3}" srcOrd="0" destOrd="0" parTransId="{D34D9E83-9E77-4F48-BEC5-5832953389F0}" sibTransId="{451644C9-66F0-4EB6-921A-7B5D07D5A6B2}"/>
    <dgm:cxn modelId="{E33A6E74-610F-43A4-B296-F9989697F86C}" type="presParOf" srcId="{204AC853-5E0B-4B4E-9DC2-486536CD4E79}" destId="{38CAC39F-54DB-4EA9-A5DA-C026CB0262B2}" srcOrd="0" destOrd="0" presId="urn:microsoft.com/office/officeart/2005/8/layout/hList7#2"/>
    <dgm:cxn modelId="{DE5AF452-28FB-4269-A1E8-5B3D79BC5605}" type="presParOf" srcId="{204AC853-5E0B-4B4E-9DC2-486536CD4E79}" destId="{94FE5EDB-7443-4390-A025-43FEFE8184D6}" srcOrd="1" destOrd="0" presId="urn:microsoft.com/office/officeart/2005/8/layout/hList7#2"/>
    <dgm:cxn modelId="{5CC36AFC-A1DE-485A-B6C2-77F97CB77567}" type="presParOf" srcId="{94FE5EDB-7443-4390-A025-43FEFE8184D6}" destId="{25ED94B5-DAE9-4215-BF66-A89FA7A72EDE}" srcOrd="0" destOrd="0" presId="urn:microsoft.com/office/officeart/2005/8/layout/hList7#2"/>
    <dgm:cxn modelId="{886F0DA6-913D-4312-80E0-92B0CE996E88}" type="presParOf" srcId="{25ED94B5-DAE9-4215-BF66-A89FA7A72EDE}" destId="{F8D8FFFC-9CEE-4A0D-A60F-6B0A9202A345}" srcOrd="0" destOrd="0" presId="urn:microsoft.com/office/officeart/2005/8/layout/hList7#2"/>
    <dgm:cxn modelId="{51EAB3D9-E230-49C5-B4BE-907C33457B85}" type="presParOf" srcId="{25ED94B5-DAE9-4215-BF66-A89FA7A72EDE}" destId="{C22AB8DC-A7F5-44DD-B2BC-2EE0FEAABEDB}" srcOrd="1" destOrd="0" presId="urn:microsoft.com/office/officeart/2005/8/layout/hList7#2"/>
    <dgm:cxn modelId="{D0EC0D41-9555-43A8-995C-5B93FA8F1930}" type="presParOf" srcId="{25ED94B5-DAE9-4215-BF66-A89FA7A72EDE}" destId="{83DED063-0293-4A6C-95F7-2737776F899A}" srcOrd="2" destOrd="0" presId="urn:microsoft.com/office/officeart/2005/8/layout/hList7#2"/>
    <dgm:cxn modelId="{DC360E5F-2AB4-442E-A7EE-229AA22004C7}" type="presParOf" srcId="{25ED94B5-DAE9-4215-BF66-A89FA7A72EDE}" destId="{022922DF-AE5F-4F41-8103-9311F5FAABAB}" srcOrd="3" destOrd="0" presId="urn:microsoft.com/office/officeart/2005/8/layout/hList7#2"/>
    <dgm:cxn modelId="{CB37F852-9BD5-4491-BEC5-B1E21A1D6A1D}" type="presParOf" srcId="{94FE5EDB-7443-4390-A025-43FEFE8184D6}" destId="{BC5E3202-43C3-42A8-8259-B9620040B849}" srcOrd="1" destOrd="0" presId="urn:microsoft.com/office/officeart/2005/8/layout/hList7#2"/>
    <dgm:cxn modelId="{B9A7714B-A432-412F-9BFF-56CDCBC83B7C}" type="presParOf" srcId="{94FE5EDB-7443-4390-A025-43FEFE8184D6}" destId="{594FA6EB-269C-49B2-A6DB-68C83F930626}" srcOrd="2" destOrd="0" presId="urn:microsoft.com/office/officeart/2005/8/layout/hList7#2"/>
    <dgm:cxn modelId="{47A540EB-006C-4AD0-BC39-45F24CEC4D10}" type="presParOf" srcId="{594FA6EB-269C-49B2-A6DB-68C83F930626}" destId="{2E4B1741-0701-40CA-905F-73BB8C9422B3}" srcOrd="0" destOrd="0" presId="urn:microsoft.com/office/officeart/2005/8/layout/hList7#2"/>
    <dgm:cxn modelId="{AAF90FB4-1A75-4442-85A3-6A5B296C7718}" type="presParOf" srcId="{594FA6EB-269C-49B2-A6DB-68C83F930626}" destId="{32FFE044-41C6-4B25-BA4E-E1C6559F8BFF}" srcOrd="1" destOrd="0" presId="urn:microsoft.com/office/officeart/2005/8/layout/hList7#2"/>
    <dgm:cxn modelId="{65CFAF9F-0E5C-4BF2-BA1A-3D61EAC8C298}" type="presParOf" srcId="{594FA6EB-269C-49B2-A6DB-68C83F930626}" destId="{97565713-3E5B-4833-9BCA-A75199021948}" srcOrd="2" destOrd="0" presId="urn:microsoft.com/office/officeart/2005/8/layout/hList7#2"/>
    <dgm:cxn modelId="{CFA757B0-E10F-4F9E-BD6E-E5FBA8BF5650}" type="presParOf" srcId="{594FA6EB-269C-49B2-A6DB-68C83F930626}" destId="{06E6E12C-EB8F-467A-AC3E-D3DED545F3D1}" srcOrd="3" destOrd="0" presId="urn:microsoft.com/office/officeart/2005/8/layout/hList7#2"/>
    <dgm:cxn modelId="{02AF1D21-4AF9-4EFE-B8BF-3CC8AD706FBB}" type="presParOf" srcId="{94FE5EDB-7443-4390-A025-43FEFE8184D6}" destId="{7D51162E-A7E9-4C3C-8B96-B2FDCAB094AC}" srcOrd="3" destOrd="0" presId="urn:microsoft.com/office/officeart/2005/8/layout/hList7#2"/>
    <dgm:cxn modelId="{8C6AFD9A-0AA5-4809-A397-847A026E910B}" type="presParOf" srcId="{94FE5EDB-7443-4390-A025-43FEFE8184D6}" destId="{27F9C0AC-A610-414A-9671-ADB713FFED3E}" srcOrd="4" destOrd="0" presId="urn:microsoft.com/office/officeart/2005/8/layout/hList7#2"/>
    <dgm:cxn modelId="{35795DD5-2AC2-46EF-9FE0-DCF8727E1E59}" type="presParOf" srcId="{27F9C0AC-A610-414A-9671-ADB713FFED3E}" destId="{605F4FF5-53B8-47DC-B926-70987DD4C985}" srcOrd="0" destOrd="0" presId="urn:microsoft.com/office/officeart/2005/8/layout/hList7#2"/>
    <dgm:cxn modelId="{57DD8C53-3D55-48DE-93C5-281AABD50077}" type="presParOf" srcId="{27F9C0AC-A610-414A-9671-ADB713FFED3E}" destId="{66DC5D7B-88B1-438B-AB5B-65B2E4D7E36D}" srcOrd="1" destOrd="0" presId="urn:microsoft.com/office/officeart/2005/8/layout/hList7#2"/>
    <dgm:cxn modelId="{2E761ED1-405D-46E9-A4D4-A71A1B77EDFA}" type="presParOf" srcId="{27F9C0AC-A610-414A-9671-ADB713FFED3E}" destId="{43695D51-4272-408B-9E9C-665696537BD0}" srcOrd="2" destOrd="0" presId="urn:microsoft.com/office/officeart/2005/8/layout/hList7#2"/>
    <dgm:cxn modelId="{92D3D4EB-C9E8-44AD-B162-AFBD21362E17}" type="presParOf" srcId="{27F9C0AC-A610-414A-9671-ADB713FFED3E}" destId="{85D8AC95-C478-4F6E-AA3F-F69C7E8BACAA}" srcOrd="3" destOrd="0" presId="urn:microsoft.com/office/officeart/2005/8/layout/hList7#2"/>
  </dgm:cxnLst>
  <dgm:bg/>
  <dgm:whole/>
  <dgm:extLst>
    <a:ext uri="{C62137D5-CB1D-491B-B009-E17868A290BF}">
      <dgm14:recolorImg xmlns:dgm14="http://schemas.microsoft.com/office/drawing/2010/diagram" xmlns="" val="1"/>
    </a:ex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A56EE32-090C-43FF-93BA-71D5DA4F5693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D715F99-3499-42F6-A4EA-0FBCE36CC964}">
      <dgm:prSet phldrT="[Testo]"/>
      <dgm:spPr/>
      <dgm:t>
        <a:bodyPr/>
        <a:lstStyle/>
        <a:p>
          <a:r>
            <a:rPr lang="it-IT" b="1" dirty="0"/>
            <a:t>Da febbraio 2019</a:t>
          </a:r>
        </a:p>
      </dgm:t>
    </dgm:pt>
    <dgm:pt modelId="{84A2C4A3-3CDB-46EA-AE3B-4ABF871DBF1A}" type="parTrans" cxnId="{532556A5-3BE3-4262-8E65-4CF05EE1EF59}">
      <dgm:prSet/>
      <dgm:spPr/>
      <dgm:t>
        <a:bodyPr/>
        <a:lstStyle/>
        <a:p>
          <a:endParaRPr lang="it-IT"/>
        </a:p>
      </dgm:t>
    </dgm:pt>
    <dgm:pt modelId="{59820618-317F-4773-A3DC-F22BCD31A2C8}" type="sibTrans" cxnId="{532556A5-3BE3-4262-8E65-4CF05EE1EF59}">
      <dgm:prSet/>
      <dgm:spPr/>
      <dgm:t>
        <a:bodyPr/>
        <a:lstStyle/>
        <a:p>
          <a:endParaRPr lang="it-IT"/>
        </a:p>
      </dgm:t>
    </dgm:pt>
    <dgm:pt modelId="{0F57DEC9-D2EC-4CA7-9F32-7FA89385E7DA}">
      <dgm:prSet phldrT="[Testo]" custT="1"/>
      <dgm:spPr/>
      <dgm:t>
        <a:bodyPr/>
        <a:lstStyle/>
        <a:p>
          <a:r>
            <a:rPr lang="it-IT" sz="2400" dirty="0">
              <a:solidFill>
                <a:schemeClr val="accent1">
                  <a:lumMod val="50000"/>
                </a:schemeClr>
              </a:solidFill>
            </a:rPr>
            <a:t>1. Avviamento del Sistema di </a:t>
          </a:r>
          <a:r>
            <a:rPr lang="it-IT" sz="2400" b="1" dirty="0">
              <a:solidFill>
                <a:schemeClr val="accent1">
                  <a:lumMod val="50000"/>
                </a:schemeClr>
              </a:solidFill>
            </a:rPr>
            <a:t>accreditamento dei servizi per il lavoro </a:t>
          </a:r>
          <a:r>
            <a:rPr lang="it-IT" sz="2400" dirty="0">
              <a:solidFill>
                <a:schemeClr val="accent1">
                  <a:lumMod val="50000"/>
                </a:schemeClr>
              </a:solidFill>
            </a:rPr>
            <a:t>e</a:t>
          </a:r>
          <a:r>
            <a:rPr lang="it-IT" sz="2400" b="1" dirty="0">
              <a:solidFill>
                <a:schemeClr val="accent1">
                  <a:lumMod val="50000"/>
                </a:schemeClr>
              </a:solidFill>
            </a:rPr>
            <a:t> sviluppo del sistema informativo SIUL </a:t>
          </a:r>
          <a:endParaRPr lang="it-IT" sz="2400" dirty="0">
            <a:solidFill>
              <a:schemeClr val="accent1">
                <a:lumMod val="50000"/>
              </a:schemeClr>
            </a:solidFill>
          </a:endParaRPr>
        </a:p>
      </dgm:t>
    </dgm:pt>
    <dgm:pt modelId="{2A0D4B9C-CD5E-4059-8658-5C17ABFBB029}" type="parTrans" cxnId="{1302EB21-E8C0-4F4C-99D2-4E1EBDD0B81F}">
      <dgm:prSet/>
      <dgm:spPr/>
      <dgm:t>
        <a:bodyPr/>
        <a:lstStyle/>
        <a:p>
          <a:endParaRPr lang="it-IT"/>
        </a:p>
      </dgm:t>
    </dgm:pt>
    <dgm:pt modelId="{41BEB773-9741-4213-B23A-291D97E294AB}" type="sibTrans" cxnId="{1302EB21-E8C0-4F4C-99D2-4E1EBDD0B81F}">
      <dgm:prSet/>
      <dgm:spPr/>
      <dgm:t>
        <a:bodyPr/>
        <a:lstStyle/>
        <a:p>
          <a:endParaRPr lang="it-IT"/>
        </a:p>
      </dgm:t>
    </dgm:pt>
    <dgm:pt modelId="{69B7ED43-C5D0-4BE9-AC45-C186D2D428B2}">
      <dgm:prSet phldrT="[Testo]" custT="1"/>
      <dgm:spPr/>
      <dgm:t>
        <a:bodyPr/>
        <a:lstStyle/>
        <a:p>
          <a:r>
            <a:rPr lang="it-IT" sz="2400" dirty="0">
              <a:solidFill>
                <a:srgbClr val="002060"/>
              </a:solidFill>
            </a:rPr>
            <a:t>2. </a:t>
          </a:r>
          <a:r>
            <a:rPr lang="it-IT" sz="2400" b="1" dirty="0">
              <a:solidFill>
                <a:srgbClr val="002060"/>
              </a:solidFill>
            </a:rPr>
            <a:t>Trasferimento</a:t>
          </a:r>
          <a:r>
            <a:rPr lang="it-IT" sz="2400" dirty="0">
              <a:solidFill>
                <a:srgbClr val="002060"/>
              </a:solidFill>
            </a:rPr>
            <a:t> </a:t>
          </a:r>
          <a:r>
            <a:rPr lang="it-IT" sz="2400" b="1" dirty="0">
              <a:solidFill>
                <a:srgbClr val="002060"/>
              </a:solidFill>
            </a:rPr>
            <a:t>alla Regione</a:t>
          </a:r>
          <a:r>
            <a:rPr lang="it-IT" sz="2400" dirty="0">
              <a:solidFill>
                <a:srgbClr val="002060"/>
              </a:solidFill>
            </a:rPr>
            <a:t> della funzione in materia di servizi e politiche attive del lavoro con particolare riguardo alla </a:t>
          </a:r>
          <a:r>
            <a:rPr lang="it-IT" sz="2400" b="1" dirty="0">
              <a:solidFill>
                <a:srgbClr val="002060"/>
              </a:solidFill>
            </a:rPr>
            <a:t>gestione dei Centri per l’Impiego</a:t>
          </a:r>
          <a:endParaRPr lang="it-IT" sz="2400" dirty="0">
            <a:solidFill>
              <a:srgbClr val="002060"/>
            </a:solidFill>
          </a:endParaRPr>
        </a:p>
      </dgm:t>
    </dgm:pt>
    <dgm:pt modelId="{0FDC7EA3-B436-481A-BCCD-FED58E158B90}" type="parTrans" cxnId="{729295DF-7637-44A4-BEE8-D53CD7C5CCBC}">
      <dgm:prSet/>
      <dgm:spPr/>
      <dgm:t>
        <a:bodyPr/>
        <a:lstStyle/>
        <a:p>
          <a:endParaRPr lang="it-IT"/>
        </a:p>
      </dgm:t>
    </dgm:pt>
    <dgm:pt modelId="{BB1577DD-0A24-4D10-AEB3-99F06FEC2580}" type="sibTrans" cxnId="{729295DF-7637-44A4-BEE8-D53CD7C5CCBC}">
      <dgm:prSet/>
      <dgm:spPr/>
      <dgm:t>
        <a:bodyPr/>
        <a:lstStyle/>
        <a:p>
          <a:endParaRPr lang="it-IT"/>
        </a:p>
      </dgm:t>
    </dgm:pt>
    <dgm:pt modelId="{D727355B-A15B-4764-8F57-BA9CC4F0812E}">
      <dgm:prSet phldrT="[Testo]"/>
      <dgm:spPr/>
      <dgm:t>
        <a:bodyPr/>
        <a:lstStyle/>
        <a:p>
          <a:r>
            <a:rPr lang="it-IT" b="1" dirty="0"/>
            <a:t>Entro il 31 marzo 2019</a:t>
          </a:r>
        </a:p>
      </dgm:t>
    </dgm:pt>
    <dgm:pt modelId="{A018E4BA-A099-4C05-913F-10B57858785A}" type="sibTrans" cxnId="{696686A3-F5F9-45FF-949F-0636E1B0296E}">
      <dgm:prSet/>
      <dgm:spPr/>
      <dgm:t>
        <a:bodyPr/>
        <a:lstStyle/>
        <a:p>
          <a:endParaRPr lang="it-IT"/>
        </a:p>
      </dgm:t>
    </dgm:pt>
    <dgm:pt modelId="{B2802451-B9EA-4A0A-B5C3-97630092B5C7}" type="parTrans" cxnId="{696686A3-F5F9-45FF-949F-0636E1B0296E}">
      <dgm:prSet/>
      <dgm:spPr/>
      <dgm:t>
        <a:bodyPr/>
        <a:lstStyle/>
        <a:p>
          <a:endParaRPr lang="it-IT"/>
        </a:p>
      </dgm:t>
    </dgm:pt>
    <dgm:pt modelId="{FB697803-3016-4841-8691-33EDE361AE6F}" type="pres">
      <dgm:prSet presAssocID="{DA56EE32-090C-43FF-93BA-71D5DA4F5693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0C36EC1C-1200-424E-9FFB-66885DADF4B0}" type="pres">
      <dgm:prSet presAssocID="{DD715F99-3499-42F6-A4EA-0FBCE36CC964}" presName="parentText1" presStyleLbl="node1" presStyleIdx="0" presStyleCnt="2" custLinFactNeighborY="-709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B0494FD-7E5E-4D66-89C0-FDF2D4A0639E}" type="pres">
      <dgm:prSet presAssocID="{DD715F99-3499-42F6-A4EA-0FBCE36CC964}" presName="childText1" presStyleLbl="solidAlignAcc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83BC78-350B-4358-82BB-B64580E6F73B}" type="pres">
      <dgm:prSet presAssocID="{D727355B-A15B-4764-8F57-BA9CC4F0812E}" presName="parentText2" presStyleLbl="node1" presStyleIdx="1" presStyleCnt="2" custLinFactNeighborX="-455" custLinFactNeighborY="-9928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63CE13-C477-4C6B-AECB-56EFB6119C08}" type="pres">
      <dgm:prSet presAssocID="{D727355B-A15B-4764-8F57-BA9CC4F0812E}" presName="childText2" presStyleLbl="solidAlignAcc1" presStyleIdx="1" presStyleCnt="2" custLinFactNeighborY="-540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19C022BB-2C1E-43CA-93E7-B4D5BED35603}" type="presOf" srcId="{0F57DEC9-D2EC-4CA7-9F32-7FA89385E7DA}" destId="{AB0494FD-7E5E-4D66-89C0-FDF2D4A0639E}" srcOrd="0" destOrd="0" presId="urn:microsoft.com/office/officeart/2009/3/layout/IncreasingArrowsProcess"/>
    <dgm:cxn modelId="{729295DF-7637-44A4-BEE8-D53CD7C5CCBC}" srcId="{D727355B-A15B-4764-8F57-BA9CC4F0812E}" destId="{69B7ED43-C5D0-4BE9-AC45-C186D2D428B2}" srcOrd="0" destOrd="0" parTransId="{0FDC7EA3-B436-481A-BCCD-FED58E158B90}" sibTransId="{BB1577DD-0A24-4D10-AEB3-99F06FEC2580}"/>
    <dgm:cxn modelId="{1302EB21-E8C0-4F4C-99D2-4E1EBDD0B81F}" srcId="{DD715F99-3499-42F6-A4EA-0FBCE36CC964}" destId="{0F57DEC9-D2EC-4CA7-9F32-7FA89385E7DA}" srcOrd="0" destOrd="0" parTransId="{2A0D4B9C-CD5E-4059-8658-5C17ABFBB029}" sibTransId="{41BEB773-9741-4213-B23A-291D97E294AB}"/>
    <dgm:cxn modelId="{532556A5-3BE3-4262-8E65-4CF05EE1EF59}" srcId="{DA56EE32-090C-43FF-93BA-71D5DA4F5693}" destId="{DD715F99-3499-42F6-A4EA-0FBCE36CC964}" srcOrd="0" destOrd="0" parTransId="{84A2C4A3-3CDB-46EA-AE3B-4ABF871DBF1A}" sibTransId="{59820618-317F-4773-A3DC-F22BCD31A2C8}"/>
    <dgm:cxn modelId="{FB446E00-D3E2-419C-9F0E-F66B6E804C0A}" type="presOf" srcId="{69B7ED43-C5D0-4BE9-AC45-C186D2D428B2}" destId="{D063CE13-C477-4C6B-AECB-56EFB6119C08}" srcOrd="0" destOrd="0" presId="urn:microsoft.com/office/officeart/2009/3/layout/IncreasingArrowsProcess"/>
    <dgm:cxn modelId="{AC75B170-2928-460E-A255-C262EDB6CB81}" type="presOf" srcId="{D727355B-A15B-4764-8F57-BA9CC4F0812E}" destId="{CA83BC78-350B-4358-82BB-B64580E6F73B}" srcOrd="0" destOrd="0" presId="urn:microsoft.com/office/officeart/2009/3/layout/IncreasingArrowsProcess"/>
    <dgm:cxn modelId="{696686A3-F5F9-45FF-949F-0636E1B0296E}" srcId="{DA56EE32-090C-43FF-93BA-71D5DA4F5693}" destId="{D727355B-A15B-4764-8F57-BA9CC4F0812E}" srcOrd="1" destOrd="0" parTransId="{B2802451-B9EA-4A0A-B5C3-97630092B5C7}" sibTransId="{A018E4BA-A099-4C05-913F-10B57858785A}"/>
    <dgm:cxn modelId="{FD2ABA32-FC1D-4278-B402-189024E28003}" type="presOf" srcId="{DA56EE32-090C-43FF-93BA-71D5DA4F5693}" destId="{FB697803-3016-4841-8691-33EDE361AE6F}" srcOrd="0" destOrd="0" presId="urn:microsoft.com/office/officeart/2009/3/layout/IncreasingArrowsProcess"/>
    <dgm:cxn modelId="{F6681B44-ACBA-49E9-A747-C2E4E8418DDA}" type="presOf" srcId="{DD715F99-3499-42F6-A4EA-0FBCE36CC964}" destId="{0C36EC1C-1200-424E-9FFB-66885DADF4B0}" srcOrd="0" destOrd="0" presId="urn:microsoft.com/office/officeart/2009/3/layout/IncreasingArrowsProcess"/>
    <dgm:cxn modelId="{75CB40A4-79ED-4F07-9F7E-27563DC071F8}" type="presParOf" srcId="{FB697803-3016-4841-8691-33EDE361AE6F}" destId="{0C36EC1C-1200-424E-9FFB-66885DADF4B0}" srcOrd="0" destOrd="0" presId="urn:microsoft.com/office/officeart/2009/3/layout/IncreasingArrowsProcess"/>
    <dgm:cxn modelId="{F6EBBC18-AEA0-4028-AA5D-989553ADA0F6}" type="presParOf" srcId="{FB697803-3016-4841-8691-33EDE361AE6F}" destId="{AB0494FD-7E5E-4D66-89C0-FDF2D4A0639E}" srcOrd="1" destOrd="0" presId="urn:microsoft.com/office/officeart/2009/3/layout/IncreasingArrowsProcess"/>
    <dgm:cxn modelId="{A327F868-E264-4CCF-B335-3B3EC54BE2B0}" type="presParOf" srcId="{FB697803-3016-4841-8691-33EDE361AE6F}" destId="{CA83BC78-350B-4358-82BB-B64580E6F73B}" srcOrd="2" destOrd="0" presId="urn:microsoft.com/office/officeart/2009/3/layout/IncreasingArrowsProcess"/>
    <dgm:cxn modelId="{33CC8527-72DE-4288-8E10-9449869A88EB}" type="presParOf" srcId="{FB697803-3016-4841-8691-33EDE361AE6F}" destId="{D063CE13-C477-4C6B-AECB-56EFB6119C08}" srcOrd="3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B184920-687C-4FB7-B2F3-F9CB1F35049E}" type="doc">
      <dgm:prSet loTypeId="urn:microsoft.com/office/officeart/2005/8/layout/list1" loCatId="list" qsTypeId="urn:microsoft.com/office/officeart/2005/8/quickstyle/simple3" qsCatId="simple" csTypeId="urn:microsoft.com/office/officeart/2005/8/colors/accent0_2" csCatId="mainScheme" phldr="1"/>
      <dgm:spPr/>
      <dgm:t>
        <a:bodyPr/>
        <a:lstStyle/>
        <a:p>
          <a:endParaRPr lang="it-IT"/>
        </a:p>
      </dgm:t>
    </dgm:pt>
    <dgm:pt modelId="{228A62C2-0034-40FF-9443-20A7864DF4C4}">
      <dgm:prSet phldrT="[Testo]" custT="1"/>
      <dgm:spPr/>
      <dgm:t>
        <a:bodyPr/>
        <a:lstStyle/>
        <a:p>
          <a:pPr>
            <a:lnSpc>
              <a:spcPct val="100000"/>
            </a:lnSpc>
          </a:pPr>
          <a:r>
            <a:rPr lang="it-IT" sz="1600" dirty="0">
              <a:latin typeface="Seravek"/>
            </a:rPr>
            <a:t>In attuazione di quanto disposto dalla deliberazione di Giunta Regionale n. 915/2017 in materia di accreditamento di soggetti pubblici e privati per l’erogazione dei servizi al lavoro in Liguria, è prevista la pubblicazione di specifici </a:t>
          </a:r>
          <a:r>
            <a:rPr lang="it-IT" sz="1600" b="1" dirty="0">
              <a:latin typeface="Seravek"/>
            </a:rPr>
            <a:t>Avvisi rivolti agli Enti accreditati e finalizzati alla creazione di un’offerta regionale di politiche attive rivolta agli utenti dei Centri per l’impiego in cerca di nuova o prima occupazione</a:t>
          </a:r>
          <a:r>
            <a:rPr lang="it-IT" sz="1600" dirty="0">
              <a:latin typeface="Seravek"/>
            </a:rPr>
            <a:t>.</a:t>
          </a:r>
        </a:p>
      </dgm:t>
    </dgm:pt>
    <dgm:pt modelId="{93CFE5F6-ACEC-4D1F-BF3F-D0B454899D23}" type="parTrans" cxnId="{759904B6-586E-4E7C-B421-E872FD0DE702}">
      <dgm:prSet/>
      <dgm:spPr/>
      <dgm:t>
        <a:bodyPr/>
        <a:lstStyle/>
        <a:p>
          <a:endParaRPr lang="it-IT"/>
        </a:p>
      </dgm:t>
    </dgm:pt>
    <dgm:pt modelId="{8CD4CC24-A62F-49C8-AF7D-047BC50C3754}" type="sibTrans" cxnId="{759904B6-586E-4E7C-B421-E872FD0DE702}">
      <dgm:prSet/>
      <dgm:spPr/>
      <dgm:t>
        <a:bodyPr/>
        <a:lstStyle/>
        <a:p>
          <a:endParaRPr lang="it-IT"/>
        </a:p>
      </dgm:t>
    </dgm:pt>
    <dgm:pt modelId="{592AE6B3-4783-4748-B9C4-14CC9BB0D48B}">
      <dgm:prSet phldrT="[Testo]" custT="1"/>
      <dgm:spPr/>
      <dgm:t>
        <a:bodyPr/>
        <a:lstStyle/>
        <a:p>
          <a:r>
            <a:rPr lang="it-IT" sz="1600" dirty="0">
              <a:latin typeface="Seravek"/>
            </a:rPr>
            <a:t>Tale </a:t>
          </a:r>
          <a:r>
            <a:rPr lang="it-IT" sz="1600">
              <a:latin typeface="Seravek"/>
            </a:rPr>
            <a:t>offerta prevederà </a:t>
          </a:r>
          <a:r>
            <a:rPr lang="it-IT" sz="1600" dirty="0">
              <a:latin typeface="Seravek"/>
            </a:rPr>
            <a:t>anche la realizzazione di specifici piani diretti a </a:t>
          </a:r>
          <a:r>
            <a:rPr lang="it-IT" sz="1600" b="1" dirty="0">
              <a:latin typeface="Seravek"/>
            </a:rPr>
            <a:t>particolari target di popolazione portatori di bisogni o criticità </a:t>
          </a:r>
          <a:r>
            <a:rPr lang="it-IT" sz="1600" dirty="0">
              <a:latin typeface="Seravek"/>
            </a:rPr>
            <a:t>su cui risulta strategico intervenire.</a:t>
          </a:r>
        </a:p>
      </dgm:t>
    </dgm:pt>
    <dgm:pt modelId="{F360C6D8-988E-4753-B54C-0E08EF3E1541}" type="parTrans" cxnId="{589D7F81-4B3A-408B-80DD-F53BEDEF58E0}">
      <dgm:prSet/>
      <dgm:spPr/>
      <dgm:t>
        <a:bodyPr/>
        <a:lstStyle/>
        <a:p>
          <a:endParaRPr lang="it-IT"/>
        </a:p>
      </dgm:t>
    </dgm:pt>
    <dgm:pt modelId="{820FF24C-6D05-4A2E-AF8F-B91273A81FB8}" type="sibTrans" cxnId="{589D7F81-4B3A-408B-80DD-F53BEDEF58E0}">
      <dgm:prSet/>
      <dgm:spPr/>
      <dgm:t>
        <a:bodyPr/>
        <a:lstStyle/>
        <a:p>
          <a:endParaRPr lang="it-IT"/>
        </a:p>
      </dgm:t>
    </dgm:pt>
    <dgm:pt modelId="{B3B226B0-AF4B-46BD-8759-283033F3338A}">
      <dgm:prSet phldrT="[Testo]" custT="1"/>
      <dgm:spPr/>
      <dgm:t>
        <a:bodyPr/>
        <a:lstStyle/>
        <a:p>
          <a:r>
            <a:rPr lang="it-IT" sz="1600" dirty="0">
              <a:latin typeface="Seravek"/>
            </a:rPr>
            <a:t>Esecuzione dei lavori di integrazione e </a:t>
          </a:r>
          <a:r>
            <a:rPr lang="it-IT" sz="1600" b="1" dirty="0">
              <a:latin typeface="Seravek"/>
            </a:rPr>
            <a:t>sviluppo del sistema informativo SIUL </a:t>
          </a:r>
          <a:r>
            <a:rPr lang="it-IT" sz="1600" dirty="0">
              <a:latin typeface="Seravek"/>
            </a:rPr>
            <a:t>con aggiornamento delle infrastrutture informatiche connesse al sistema dei servizi per il lavoro della Liguria per la gestione delle politiche attive mediante rinvio agli Enti accreditati in Liguria.</a:t>
          </a:r>
        </a:p>
      </dgm:t>
    </dgm:pt>
    <dgm:pt modelId="{C50C4248-C03C-4427-8169-E5D71A3772DC}" type="parTrans" cxnId="{FD39A713-AFB8-4352-9B05-7E29DCF10FC8}">
      <dgm:prSet/>
      <dgm:spPr/>
      <dgm:t>
        <a:bodyPr/>
        <a:lstStyle/>
        <a:p>
          <a:endParaRPr lang="it-IT"/>
        </a:p>
      </dgm:t>
    </dgm:pt>
    <dgm:pt modelId="{FBE08FC6-A0CF-4042-BBDE-0B99F173CCB3}" type="sibTrans" cxnId="{FD39A713-AFB8-4352-9B05-7E29DCF10FC8}">
      <dgm:prSet/>
      <dgm:spPr/>
      <dgm:t>
        <a:bodyPr/>
        <a:lstStyle/>
        <a:p>
          <a:endParaRPr lang="it-IT"/>
        </a:p>
      </dgm:t>
    </dgm:pt>
    <dgm:pt modelId="{411291FD-3176-476C-BF25-279179C4F236}" type="pres">
      <dgm:prSet presAssocID="{3B184920-687C-4FB7-B2F3-F9CB1F35049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9CB23634-29CE-4D90-92A4-79969FA9D602}" type="pres">
      <dgm:prSet presAssocID="{228A62C2-0034-40FF-9443-20A7864DF4C4}" presName="parentLin" presStyleCnt="0"/>
      <dgm:spPr/>
    </dgm:pt>
    <dgm:pt modelId="{87A7556B-6002-4612-93B3-B3C604175804}" type="pres">
      <dgm:prSet presAssocID="{228A62C2-0034-40FF-9443-20A7864DF4C4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A3AEBD18-8872-4358-95C7-1758144A95D5}" type="pres">
      <dgm:prSet presAssocID="{228A62C2-0034-40FF-9443-20A7864DF4C4}" presName="parentText" presStyleLbl="node1" presStyleIdx="0" presStyleCnt="3" custScaleX="154923" custScaleY="230614" custLinFactNeighborX="-60361" custLinFactNeighborY="493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29CBAC-1341-46F3-AD78-85E7EE9C3620}" type="pres">
      <dgm:prSet presAssocID="{228A62C2-0034-40FF-9443-20A7864DF4C4}" presName="negativeSpace" presStyleCnt="0"/>
      <dgm:spPr/>
    </dgm:pt>
    <dgm:pt modelId="{35D08C38-039F-49E9-B974-A4F9F5F2B838}" type="pres">
      <dgm:prSet presAssocID="{228A62C2-0034-40FF-9443-20A7864DF4C4}" presName="childText" presStyleLbl="conFgAcc1" presStyleIdx="0" presStyleCnt="3" custScaleX="4168" custScaleY="89762" custLinFactY="79107" custLinFactNeighborX="3891" custLinFactNeighborY="100000">
        <dgm:presLayoutVars>
          <dgm:bulletEnabled val="1"/>
        </dgm:presLayoutVars>
      </dgm:prSet>
      <dgm:spPr>
        <a:solidFill>
          <a:srgbClr val="FFFFCC">
            <a:alpha val="90000"/>
          </a:srgbClr>
        </a:solidFill>
      </dgm:spPr>
    </dgm:pt>
    <dgm:pt modelId="{06336E4B-250F-48F3-A546-71D33069B576}" type="pres">
      <dgm:prSet presAssocID="{8CD4CC24-A62F-49C8-AF7D-047BC50C3754}" presName="spaceBetweenRectangles" presStyleCnt="0"/>
      <dgm:spPr/>
    </dgm:pt>
    <dgm:pt modelId="{6C3CA9CD-3AF9-4D67-919B-4BF9F921367E}" type="pres">
      <dgm:prSet presAssocID="{592AE6B3-4783-4748-B9C4-14CC9BB0D48B}" presName="parentLin" presStyleCnt="0"/>
      <dgm:spPr/>
    </dgm:pt>
    <dgm:pt modelId="{D5A27634-871C-43FA-9566-ABD4CEEB5ED5}" type="pres">
      <dgm:prSet presAssocID="{592AE6B3-4783-4748-B9C4-14CC9BB0D48B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293AF82D-7D4A-4EBD-96CA-FDEA0201A22B}" type="pres">
      <dgm:prSet presAssocID="{592AE6B3-4783-4748-B9C4-14CC9BB0D48B}" presName="parentText" presStyleLbl="node1" presStyleIdx="1" presStyleCnt="3" custScaleX="110700" custScaleY="145985" custLinFactX="6058" custLinFactNeighborX="100000" custLinFactNeighborY="-1278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CFFC418-13C7-4BD3-A78B-7E2308DF9874}" type="pres">
      <dgm:prSet presAssocID="{592AE6B3-4783-4748-B9C4-14CC9BB0D48B}" presName="negativeSpace" presStyleCnt="0"/>
      <dgm:spPr/>
    </dgm:pt>
    <dgm:pt modelId="{60DAFA5B-A0A3-417D-BBEA-5F510D6C4669}" type="pres">
      <dgm:prSet presAssocID="{592AE6B3-4783-4748-B9C4-14CC9BB0D48B}" presName="childText" presStyleLbl="conFgAcc1" presStyleIdx="1" presStyleCnt="3" custFlipHor="1" custScaleX="2624" custScaleY="60649" custLinFactY="-35909" custLinFactNeighborX="4640" custLinFactNeighborY="-100000">
        <dgm:presLayoutVars>
          <dgm:bulletEnabled val="1"/>
        </dgm:presLayoutVars>
      </dgm:prSet>
      <dgm:spPr/>
    </dgm:pt>
    <dgm:pt modelId="{438B9CAF-409F-4CD5-94E5-EE765E816CF8}" type="pres">
      <dgm:prSet presAssocID="{820FF24C-6D05-4A2E-AF8F-B91273A81FB8}" presName="spaceBetweenRectangles" presStyleCnt="0"/>
      <dgm:spPr/>
    </dgm:pt>
    <dgm:pt modelId="{33B2CFE2-1836-462A-8E50-8B12B8C0B9D3}" type="pres">
      <dgm:prSet presAssocID="{B3B226B0-AF4B-46BD-8759-283033F3338A}" presName="parentLin" presStyleCnt="0"/>
      <dgm:spPr/>
    </dgm:pt>
    <dgm:pt modelId="{2AD241A5-7184-491F-8D7D-5E75D3381FDF}" type="pres">
      <dgm:prSet presAssocID="{B3B226B0-AF4B-46BD-8759-283033F3338A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577A8728-E744-4D74-8557-A0FF1A45E57A}" type="pres">
      <dgm:prSet presAssocID="{B3B226B0-AF4B-46BD-8759-283033F3338A}" presName="parentText" presStyleLbl="node1" presStyleIdx="2" presStyleCnt="3" custScaleX="133868" custScaleY="200315" custLinFactNeighborX="2200" custLinFactNeighborY="31684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029E7DC-0E5E-4E8B-B314-B9299D2E1920}" type="pres">
      <dgm:prSet presAssocID="{B3B226B0-AF4B-46BD-8759-283033F3338A}" presName="negativeSpace" presStyleCnt="0"/>
      <dgm:spPr/>
    </dgm:pt>
    <dgm:pt modelId="{C08A3236-7EE4-4CB8-9C46-2063230291AE}" type="pres">
      <dgm:prSet presAssocID="{B3B226B0-AF4B-46BD-8759-283033F3338A}" presName="childText" presStyleLbl="conFgAcc1" presStyleIdx="2" presStyleCnt="3" custScaleX="3314" custScaleY="70437" custLinFactY="-200000" custLinFactNeighborX="6061" custLinFactNeighborY="-265826">
        <dgm:presLayoutVars>
          <dgm:bulletEnabled val="1"/>
        </dgm:presLayoutVars>
      </dgm:prSet>
      <dgm:spPr>
        <a:solidFill>
          <a:schemeClr val="accent2">
            <a:alpha val="90000"/>
          </a:schemeClr>
        </a:solidFill>
      </dgm:spPr>
    </dgm:pt>
  </dgm:ptLst>
  <dgm:cxnLst>
    <dgm:cxn modelId="{D57F7C2C-8951-4404-A6AF-33405A497398}" type="presOf" srcId="{3B184920-687C-4FB7-B2F3-F9CB1F35049E}" destId="{411291FD-3176-476C-BF25-279179C4F236}" srcOrd="0" destOrd="0" presId="urn:microsoft.com/office/officeart/2005/8/layout/list1"/>
    <dgm:cxn modelId="{BBDCB991-BDFA-45EF-B887-1FB450A7FAA5}" type="presOf" srcId="{592AE6B3-4783-4748-B9C4-14CC9BB0D48B}" destId="{D5A27634-871C-43FA-9566-ABD4CEEB5ED5}" srcOrd="0" destOrd="0" presId="urn:microsoft.com/office/officeart/2005/8/layout/list1"/>
    <dgm:cxn modelId="{759904B6-586E-4E7C-B421-E872FD0DE702}" srcId="{3B184920-687C-4FB7-B2F3-F9CB1F35049E}" destId="{228A62C2-0034-40FF-9443-20A7864DF4C4}" srcOrd="0" destOrd="0" parTransId="{93CFE5F6-ACEC-4D1F-BF3F-D0B454899D23}" sibTransId="{8CD4CC24-A62F-49C8-AF7D-047BC50C3754}"/>
    <dgm:cxn modelId="{589D7F81-4B3A-408B-80DD-F53BEDEF58E0}" srcId="{3B184920-687C-4FB7-B2F3-F9CB1F35049E}" destId="{592AE6B3-4783-4748-B9C4-14CC9BB0D48B}" srcOrd="1" destOrd="0" parTransId="{F360C6D8-988E-4753-B54C-0E08EF3E1541}" sibTransId="{820FF24C-6D05-4A2E-AF8F-B91273A81FB8}"/>
    <dgm:cxn modelId="{9DA8D1B7-1CC9-4B51-9D36-9E409C9E06B7}" type="presOf" srcId="{228A62C2-0034-40FF-9443-20A7864DF4C4}" destId="{A3AEBD18-8872-4358-95C7-1758144A95D5}" srcOrd="1" destOrd="0" presId="urn:microsoft.com/office/officeart/2005/8/layout/list1"/>
    <dgm:cxn modelId="{3C67DA71-D42E-4D47-85C6-0C0E513ED102}" type="presOf" srcId="{B3B226B0-AF4B-46BD-8759-283033F3338A}" destId="{577A8728-E744-4D74-8557-A0FF1A45E57A}" srcOrd="1" destOrd="0" presId="urn:microsoft.com/office/officeart/2005/8/layout/list1"/>
    <dgm:cxn modelId="{4D8C7115-B4D6-4FD2-A3B2-9901694FA646}" type="presOf" srcId="{592AE6B3-4783-4748-B9C4-14CC9BB0D48B}" destId="{293AF82D-7D4A-4EBD-96CA-FDEA0201A22B}" srcOrd="1" destOrd="0" presId="urn:microsoft.com/office/officeart/2005/8/layout/list1"/>
    <dgm:cxn modelId="{D989431C-5204-42F4-8544-34ED8F835AC4}" type="presOf" srcId="{B3B226B0-AF4B-46BD-8759-283033F3338A}" destId="{2AD241A5-7184-491F-8D7D-5E75D3381FDF}" srcOrd="0" destOrd="0" presId="urn:microsoft.com/office/officeart/2005/8/layout/list1"/>
    <dgm:cxn modelId="{FD39A713-AFB8-4352-9B05-7E29DCF10FC8}" srcId="{3B184920-687C-4FB7-B2F3-F9CB1F35049E}" destId="{B3B226B0-AF4B-46BD-8759-283033F3338A}" srcOrd="2" destOrd="0" parTransId="{C50C4248-C03C-4427-8169-E5D71A3772DC}" sibTransId="{FBE08FC6-A0CF-4042-BBDE-0B99F173CCB3}"/>
    <dgm:cxn modelId="{58E62781-55F3-45F8-842F-E42B7D540AC1}" type="presOf" srcId="{228A62C2-0034-40FF-9443-20A7864DF4C4}" destId="{87A7556B-6002-4612-93B3-B3C604175804}" srcOrd="0" destOrd="0" presId="urn:microsoft.com/office/officeart/2005/8/layout/list1"/>
    <dgm:cxn modelId="{DE999029-B9EE-40D9-AE06-D5EF171F18B7}" type="presParOf" srcId="{411291FD-3176-476C-BF25-279179C4F236}" destId="{9CB23634-29CE-4D90-92A4-79969FA9D602}" srcOrd="0" destOrd="0" presId="urn:microsoft.com/office/officeart/2005/8/layout/list1"/>
    <dgm:cxn modelId="{50A53680-B585-41D3-9F3D-EE1835A385AD}" type="presParOf" srcId="{9CB23634-29CE-4D90-92A4-79969FA9D602}" destId="{87A7556B-6002-4612-93B3-B3C604175804}" srcOrd="0" destOrd="0" presId="urn:microsoft.com/office/officeart/2005/8/layout/list1"/>
    <dgm:cxn modelId="{E4F5230C-AB8D-40AE-8108-50DD32FCD42A}" type="presParOf" srcId="{9CB23634-29CE-4D90-92A4-79969FA9D602}" destId="{A3AEBD18-8872-4358-95C7-1758144A95D5}" srcOrd="1" destOrd="0" presId="urn:microsoft.com/office/officeart/2005/8/layout/list1"/>
    <dgm:cxn modelId="{1F480A0E-0E36-4ED7-974A-B80FE7D3C740}" type="presParOf" srcId="{411291FD-3176-476C-BF25-279179C4F236}" destId="{B429CBAC-1341-46F3-AD78-85E7EE9C3620}" srcOrd="1" destOrd="0" presId="urn:microsoft.com/office/officeart/2005/8/layout/list1"/>
    <dgm:cxn modelId="{4772EC17-82B7-4FBC-938F-7FDA19745648}" type="presParOf" srcId="{411291FD-3176-476C-BF25-279179C4F236}" destId="{35D08C38-039F-49E9-B974-A4F9F5F2B838}" srcOrd="2" destOrd="0" presId="urn:microsoft.com/office/officeart/2005/8/layout/list1"/>
    <dgm:cxn modelId="{E9735213-38FC-42D8-B170-ABB4370764F5}" type="presParOf" srcId="{411291FD-3176-476C-BF25-279179C4F236}" destId="{06336E4B-250F-48F3-A546-71D33069B576}" srcOrd="3" destOrd="0" presId="urn:microsoft.com/office/officeart/2005/8/layout/list1"/>
    <dgm:cxn modelId="{8F5E0238-2908-4CA9-8EFC-6D3D57C7A785}" type="presParOf" srcId="{411291FD-3176-476C-BF25-279179C4F236}" destId="{6C3CA9CD-3AF9-4D67-919B-4BF9F921367E}" srcOrd="4" destOrd="0" presId="urn:microsoft.com/office/officeart/2005/8/layout/list1"/>
    <dgm:cxn modelId="{BB2E4609-88A8-4B50-B18C-1B807F875A4C}" type="presParOf" srcId="{6C3CA9CD-3AF9-4D67-919B-4BF9F921367E}" destId="{D5A27634-871C-43FA-9566-ABD4CEEB5ED5}" srcOrd="0" destOrd="0" presId="urn:microsoft.com/office/officeart/2005/8/layout/list1"/>
    <dgm:cxn modelId="{3A108E45-3F9E-4860-B5C2-544B63563729}" type="presParOf" srcId="{6C3CA9CD-3AF9-4D67-919B-4BF9F921367E}" destId="{293AF82D-7D4A-4EBD-96CA-FDEA0201A22B}" srcOrd="1" destOrd="0" presId="urn:microsoft.com/office/officeart/2005/8/layout/list1"/>
    <dgm:cxn modelId="{3C0F72F2-6711-47AE-9EBB-26E89DA52D75}" type="presParOf" srcId="{411291FD-3176-476C-BF25-279179C4F236}" destId="{0CFFC418-13C7-4BD3-A78B-7E2308DF9874}" srcOrd="5" destOrd="0" presId="urn:microsoft.com/office/officeart/2005/8/layout/list1"/>
    <dgm:cxn modelId="{246223F3-1769-4AE7-B944-4C4881F956AA}" type="presParOf" srcId="{411291FD-3176-476C-BF25-279179C4F236}" destId="{60DAFA5B-A0A3-417D-BBEA-5F510D6C4669}" srcOrd="6" destOrd="0" presId="urn:microsoft.com/office/officeart/2005/8/layout/list1"/>
    <dgm:cxn modelId="{9E81489B-A1D4-4B1B-9436-1B67E571CF1E}" type="presParOf" srcId="{411291FD-3176-476C-BF25-279179C4F236}" destId="{438B9CAF-409F-4CD5-94E5-EE765E816CF8}" srcOrd="7" destOrd="0" presId="urn:microsoft.com/office/officeart/2005/8/layout/list1"/>
    <dgm:cxn modelId="{92F591BB-CA08-4EB3-BBB8-ED7AA28A15CC}" type="presParOf" srcId="{411291FD-3176-476C-BF25-279179C4F236}" destId="{33B2CFE2-1836-462A-8E50-8B12B8C0B9D3}" srcOrd="8" destOrd="0" presId="urn:microsoft.com/office/officeart/2005/8/layout/list1"/>
    <dgm:cxn modelId="{12E79F88-D617-4B93-813B-0FA63A903142}" type="presParOf" srcId="{33B2CFE2-1836-462A-8E50-8B12B8C0B9D3}" destId="{2AD241A5-7184-491F-8D7D-5E75D3381FDF}" srcOrd="0" destOrd="0" presId="urn:microsoft.com/office/officeart/2005/8/layout/list1"/>
    <dgm:cxn modelId="{A98A2BA7-D1BF-4D7F-BBF2-C56430B71E25}" type="presParOf" srcId="{33B2CFE2-1836-462A-8E50-8B12B8C0B9D3}" destId="{577A8728-E744-4D74-8557-A0FF1A45E57A}" srcOrd="1" destOrd="0" presId="urn:microsoft.com/office/officeart/2005/8/layout/list1"/>
    <dgm:cxn modelId="{BB0CCAE7-7D84-4DED-AF40-2C590DEF129B}" type="presParOf" srcId="{411291FD-3176-476C-BF25-279179C4F236}" destId="{6029E7DC-0E5E-4E8B-B314-B9299D2E1920}" srcOrd="9" destOrd="0" presId="urn:microsoft.com/office/officeart/2005/8/layout/list1"/>
    <dgm:cxn modelId="{26EB0E50-3732-4BDA-AF59-7C9AD4719A24}" type="presParOf" srcId="{411291FD-3176-476C-BF25-279179C4F236}" destId="{C08A3236-7EE4-4CB8-9C46-2063230291A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F4697AD-42BE-45EE-9676-BE2CDAF671F1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0B5B1D9-A71F-470E-BD95-A19F1C33A82D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it-IT" sz="1900" b="1" dirty="0">
              <a:solidFill>
                <a:srgbClr val="FF0000"/>
              </a:solidFill>
            </a:rPr>
            <a:t>PERCORSI DI REIMPIEGO</a:t>
          </a:r>
        </a:p>
      </dgm:t>
    </dgm:pt>
    <dgm:pt modelId="{7E800E60-273E-4B2C-BF2E-85E0E6AA9714}" type="parTrans" cxnId="{6003AC93-ADC0-4B17-907B-D11E07A07822}">
      <dgm:prSet/>
      <dgm:spPr/>
      <dgm:t>
        <a:bodyPr/>
        <a:lstStyle/>
        <a:p>
          <a:endParaRPr lang="it-IT"/>
        </a:p>
      </dgm:t>
    </dgm:pt>
    <dgm:pt modelId="{D57101C6-B9BA-42F5-9004-A95E42B8E32A}" type="sibTrans" cxnId="{6003AC93-ADC0-4B17-907B-D11E07A07822}">
      <dgm:prSet/>
      <dgm:spPr/>
      <dgm:t>
        <a:bodyPr/>
        <a:lstStyle/>
        <a:p>
          <a:endParaRPr lang="it-IT"/>
        </a:p>
      </dgm:t>
    </dgm:pt>
    <dgm:pt modelId="{73F632D4-AE72-4EF4-BC6B-AA7DAFE20C8E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r>
            <a:rPr lang="it-IT" sz="1300" dirty="0">
              <a:solidFill>
                <a:srgbClr val="002060"/>
              </a:solidFill>
            </a:rPr>
            <a:t>Rivolti a </a:t>
          </a:r>
          <a:r>
            <a:rPr lang="it-IT" sz="1300" b="1" dirty="0">
              <a:solidFill>
                <a:srgbClr val="002060"/>
              </a:solidFill>
            </a:rPr>
            <a:t>lavoratori che a seguito di crisi aziendali siano stati coinvolti in procedure di licenziamento collettivo</a:t>
          </a:r>
          <a:r>
            <a:rPr lang="it-IT" sz="1300" dirty="0">
              <a:solidFill>
                <a:srgbClr val="002060"/>
              </a:solidFill>
            </a:rPr>
            <a:t>, oppure che siano in trattamento di CIGS ma che abbiano già ricevuto lettera di licenziamento</a:t>
          </a:r>
        </a:p>
      </dgm:t>
    </dgm:pt>
    <dgm:pt modelId="{CD822AA0-C217-422A-AB84-A5232F7DBF18}" type="parTrans" cxnId="{D13918D8-9960-459A-A784-4CFE6E004583}">
      <dgm:prSet/>
      <dgm:spPr/>
      <dgm:t>
        <a:bodyPr/>
        <a:lstStyle/>
        <a:p>
          <a:endParaRPr lang="it-IT"/>
        </a:p>
      </dgm:t>
    </dgm:pt>
    <dgm:pt modelId="{B27BE60F-4143-4A86-A727-3CCE9FD57631}" type="sibTrans" cxnId="{D13918D8-9960-459A-A784-4CFE6E004583}">
      <dgm:prSet/>
      <dgm:spPr/>
      <dgm:t>
        <a:bodyPr/>
        <a:lstStyle/>
        <a:p>
          <a:endParaRPr lang="it-IT"/>
        </a:p>
      </dgm:t>
    </dgm:pt>
    <dgm:pt modelId="{059D0947-6572-4C28-B03D-DF29EC13A96E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r>
            <a:rPr lang="it-IT" sz="1300" b="1" dirty="0">
              <a:solidFill>
                <a:srgbClr val="FF0000"/>
              </a:solidFill>
            </a:rPr>
            <a:t>€ 1,3 Mln </a:t>
          </a:r>
          <a:r>
            <a:rPr lang="it-IT" sz="1300" b="1" dirty="0" err="1">
              <a:solidFill>
                <a:srgbClr val="FF0000"/>
              </a:solidFill>
            </a:rPr>
            <a:t>ca</a:t>
          </a:r>
          <a:r>
            <a:rPr lang="it-IT" sz="1300" b="1" dirty="0">
              <a:solidFill>
                <a:srgbClr val="FF0000"/>
              </a:solidFill>
            </a:rPr>
            <a:t>.</a:t>
          </a:r>
        </a:p>
      </dgm:t>
    </dgm:pt>
    <dgm:pt modelId="{7B83E135-072D-493E-88C5-D338DC699DB6}" type="parTrans" cxnId="{07F3484E-9A5B-4248-B9F1-86601F3311F9}">
      <dgm:prSet/>
      <dgm:spPr/>
      <dgm:t>
        <a:bodyPr/>
        <a:lstStyle/>
        <a:p>
          <a:endParaRPr lang="it-IT"/>
        </a:p>
      </dgm:t>
    </dgm:pt>
    <dgm:pt modelId="{FA180E3A-EA06-4C20-B798-7191899FFEB1}" type="sibTrans" cxnId="{07F3484E-9A5B-4248-B9F1-86601F3311F9}">
      <dgm:prSet/>
      <dgm:spPr/>
      <dgm:t>
        <a:bodyPr/>
        <a:lstStyle/>
        <a:p>
          <a:endParaRPr lang="it-IT"/>
        </a:p>
      </dgm:t>
    </dgm:pt>
    <dgm:pt modelId="{74062DF1-04CA-4304-9D5F-A8C196C8B9F4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it-IT" sz="1800" b="1" dirty="0">
              <a:solidFill>
                <a:srgbClr val="FF0000"/>
              </a:solidFill>
            </a:rPr>
            <a:t>ACCOMPAGNAMENTO AL LAVORO</a:t>
          </a:r>
          <a:endParaRPr lang="it-IT" sz="1800" dirty="0"/>
        </a:p>
      </dgm:t>
    </dgm:pt>
    <dgm:pt modelId="{0470BA30-1F6C-4DEC-A89C-D43417EC9319}" type="parTrans" cxnId="{C0B05E02-71A9-4EAA-9FBE-111F311C72A4}">
      <dgm:prSet/>
      <dgm:spPr/>
      <dgm:t>
        <a:bodyPr/>
        <a:lstStyle/>
        <a:p>
          <a:endParaRPr lang="it-IT"/>
        </a:p>
      </dgm:t>
    </dgm:pt>
    <dgm:pt modelId="{A3D5A880-5B23-46C0-A139-E3CC10FE7FF9}" type="sibTrans" cxnId="{C0B05E02-71A9-4EAA-9FBE-111F311C72A4}">
      <dgm:prSet/>
      <dgm:spPr/>
      <dgm:t>
        <a:bodyPr/>
        <a:lstStyle/>
        <a:p>
          <a:endParaRPr lang="it-IT"/>
        </a:p>
      </dgm:t>
    </dgm:pt>
    <dgm:pt modelId="{0601CC51-44C0-425B-AE85-4A865D41A3E4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r>
            <a:rPr lang="it-IT" sz="1300" b="1" dirty="0">
              <a:solidFill>
                <a:srgbClr val="FF0000"/>
              </a:solidFill>
            </a:rPr>
            <a:t>€ 4 Mln </a:t>
          </a:r>
          <a:r>
            <a:rPr lang="it-IT" sz="1300" b="1" dirty="0" err="1">
              <a:solidFill>
                <a:srgbClr val="FF0000"/>
              </a:solidFill>
            </a:rPr>
            <a:t>ca</a:t>
          </a:r>
          <a:r>
            <a:rPr lang="it-IT" sz="1300" b="1" dirty="0">
              <a:solidFill>
                <a:srgbClr val="FF0000"/>
              </a:solidFill>
            </a:rPr>
            <a:t>.</a:t>
          </a:r>
        </a:p>
      </dgm:t>
    </dgm:pt>
    <dgm:pt modelId="{4EFA0E2C-A1F3-4EC5-9D37-F327B1D366CD}" type="parTrans" cxnId="{1FB660F9-88B8-4A17-84B1-0CA94F230EB2}">
      <dgm:prSet/>
      <dgm:spPr/>
      <dgm:t>
        <a:bodyPr/>
        <a:lstStyle/>
        <a:p>
          <a:endParaRPr lang="it-IT"/>
        </a:p>
      </dgm:t>
    </dgm:pt>
    <dgm:pt modelId="{B01949A1-C57F-49AB-B54E-ABE3CAF60AEC}" type="sibTrans" cxnId="{1FB660F9-88B8-4A17-84B1-0CA94F230EB2}">
      <dgm:prSet/>
      <dgm:spPr/>
      <dgm:t>
        <a:bodyPr/>
        <a:lstStyle/>
        <a:p>
          <a:endParaRPr lang="it-IT"/>
        </a:p>
      </dgm:t>
    </dgm:pt>
    <dgm:pt modelId="{0795D3EC-EBD2-408E-B192-4A09608108F1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l"/>
          <a:r>
            <a:rPr lang="it-IT" sz="1800" b="1" dirty="0">
              <a:solidFill>
                <a:srgbClr val="FF0000"/>
              </a:solidFill>
            </a:rPr>
            <a:t>  NUOVA GARANZIA GIOVANI </a:t>
          </a:r>
          <a:endParaRPr lang="it-IT" sz="1800" dirty="0"/>
        </a:p>
      </dgm:t>
    </dgm:pt>
    <dgm:pt modelId="{FA9B7243-84F6-453B-B5AD-8087C2A38579}" type="parTrans" cxnId="{DF104449-4B30-4645-B482-6D13DD08EC13}">
      <dgm:prSet/>
      <dgm:spPr/>
      <dgm:t>
        <a:bodyPr/>
        <a:lstStyle/>
        <a:p>
          <a:endParaRPr lang="it-IT"/>
        </a:p>
      </dgm:t>
    </dgm:pt>
    <dgm:pt modelId="{936E73F7-F2C7-4B99-8120-7E83A91822A5}" type="sibTrans" cxnId="{DF104449-4B30-4645-B482-6D13DD08EC13}">
      <dgm:prSet/>
      <dgm:spPr/>
      <dgm:t>
        <a:bodyPr/>
        <a:lstStyle/>
        <a:p>
          <a:endParaRPr lang="it-IT"/>
        </a:p>
      </dgm:t>
    </dgm:pt>
    <dgm:pt modelId="{94EEB492-2264-441A-BBF7-2BB3986A3AD5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sz="1300" b="1" dirty="0">
              <a:solidFill>
                <a:srgbClr val="FF0000"/>
              </a:solidFill>
            </a:rPr>
            <a:t>€ 12 Mln </a:t>
          </a:r>
          <a:r>
            <a:rPr lang="it-IT" sz="1300" b="1" dirty="0" err="1">
              <a:solidFill>
                <a:srgbClr val="FF0000"/>
              </a:solidFill>
            </a:rPr>
            <a:t>ca</a:t>
          </a:r>
          <a:r>
            <a:rPr lang="it-IT" sz="1300" b="1" dirty="0">
              <a:solidFill>
                <a:srgbClr val="FF0000"/>
              </a:solidFill>
            </a:rPr>
            <a:t>.</a:t>
          </a:r>
        </a:p>
      </dgm:t>
    </dgm:pt>
    <dgm:pt modelId="{B347FD14-33D1-415E-9466-55D0AFEF50E6}" type="parTrans" cxnId="{F9521E39-8581-4C6A-8996-6FEDCE425C56}">
      <dgm:prSet/>
      <dgm:spPr/>
      <dgm:t>
        <a:bodyPr/>
        <a:lstStyle/>
        <a:p>
          <a:endParaRPr lang="it-IT"/>
        </a:p>
      </dgm:t>
    </dgm:pt>
    <dgm:pt modelId="{F4EA672C-F72D-4099-977D-9BFCE141CE3F}" type="sibTrans" cxnId="{F9521E39-8581-4C6A-8996-6FEDCE425C56}">
      <dgm:prSet/>
      <dgm:spPr/>
      <dgm:t>
        <a:bodyPr/>
        <a:lstStyle/>
        <a:p>
          <a:endParaRPr lang="it-IT"/>
        </a:p>
      </dgm:t>
    </dgm:pt>
    <dgm:pt modelId="{F1D23EB2-F991-4563-971C-FC534BE74EB5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r>
            <a:rPr lang="it-IT" sz="1300" dirty="0">
              <a:solidFill>
                <a:srgbClr val="002060"/>
              </a:solidFill>
            </a:rPr>
            <a:t>Tempi iter avvisi: Febbraio – </a:t>
          </a:r>
          <a:r>
            <a:rPr lang="it-IT" sz="1300" dirty="0" smtClean="0">
              <a:solidFill>
                <a:srgbClr val="002060"/>
              </a:solidFill>
            </a:rPr>
            <a:t>Marzo </a:t>
          </a:r>
          <a:r>
            <a:rPr lang="it-IT" sz="1300" dirty="0">
              <a:solidFill>
                <a:srgbClr val="002060"/>
              </a:solidFill>
            </a:rPr>
            <a:t>2019</a:t>
          </a:r>
        </a:p>
      </dgm:t>
    </dgm:pt>
    <dgm:pt modelId="{A31CB8A0-A4D3-45D4-AF72-604BAAD394AA}" type="parTrans" cxnId="{C775850A-D471-4C62-841C-ECF0C67BD162}">
      <dgm:prSet/>
      <dgm:spPr/>
      <dgm:t>
        <a:bodyPr/>
        <a:lstStyle/>
        <a:p>
          <a:endParaRPr lang="it-IT"/>
        </a:p>
      </dgm:t>
    </dgm:pt>
    <dgm:pt modelId="{5889E7D5-389E-4C98-98EA-C1D7651E200B}" type="sibTrans" cxnId="{C775850A-D471-4C62-841C-ECF0C67BD162}">
      <dgm:prSet/>
      <dgm:spPr/>
      <dgm:t>
        <a:bodyPr/>
        <a:lstStyle/>
        <a:p>
          <a:endParaRPr lang="it-IT"/>
        </a:p>
      </dgm:t>
    </dgm:pt>
    <dgm:pt modelId="{00C42E2F-6AB1-44FE-93EF-752C9B4F023C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r>
            <a:rPr lang="it-IT" sz="1300" dirty="0">
              <a:solidFill>
                <a:srgbClr val="002060"/>
              </a:solidFill>
            </a:rPr>
            <a:t>Tempi iter avvisi: </a:t>
          </a:r>
          <a:r>
            <a:rPr lang="it-IT" sz="1300" dirty="0" smtClean="0">
              <a:solidFill>
                <a:srgbClr val="002060"/>
              </a:solidFill>
            </a:rPr>
            <a:t>Aprile </a:t>
          </a:r>
          <a:r>
            <a:rPr lang="it-IT" sz="1300" dirty="0">
              <a:solidFill>
                <a:srgbClr val="002060"/>
              </a:solidFill>
            </a:rPr>
            <a:t>– </a:t>
          </a:r>
          <a:r>
            <a:rPr lang="it-IT" sz="1300" dirty="0" smtClean="0">
              <a:solidFill>
                <a:srgbClr val="002060"/>
              </a:solidFill>
            </a:rPr>
            <a:t>Maggio </a:t>
          </a:r>
          <a:r>
            <a:rPr lang="it-IT" sz="1300" dirty="0">
              <a:solidFill>
                <a:srgbClr val="002060"/>
              </a:solidFill>
            </a:rPr>
            <a:t>2019</a:t>
          </a:r>
        </a:p>
      </dgm:t>
    </dgm:pt>
    <dgm:pt modelId="{96F7F98C-F437-4EE5-B0FA-FCEC6471A7E0}" type="parTrans" cxnId="{2E5FC9E9-A28B-492E-9091-63B9804C342C}">
      <dgm:prSet/>
      <dgm:spPr/>
      <dgm:t>
        <a:bodyPr/>
        <a:lstStyle/>
        <a:p>
          <a:endParaRPr lang="it-IT"/>
        </a:p>
      </dgm:t>
    </dgm:pt>
    <dgm:pt modelId="{2990B75F-7B53-405A-B1DC-970B7B983BB6}" type="sibTrans" cxnId="{2E5FC9E9-A28B-492E-9091-63B9804C342C}">
      <dgm:prSet/>
      <dgm:spPr/>
      <dgm:t>
        <a:bodyPr/>
        <a:lstStyle/>
        <a:p>
          <a:endParaRPr lang="it-IT"/>
        </a:p>
      </dgm:t>
    </dgm:pt>
    <dgm:pt modelId="{7B04BFB0-CE8B-4A40-B8A0-BE91C513C832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sz="1300" dirty="0">
              <a:solidFill>
                <a:srgbClr val="002060"/>
              </a:solidFill>
            </a:rPr>
            <a:t>Tempi iter avvisi: </a:t>
          </a:r>
          <a:r>
            <a:rPr lang="it-IT" sz="1300" dirty="0" smtClean="0">
              <a:solidFill>
                <a:srgbClr val="002060"/>
              </a:solidFill>
            </a:rPr>
            <a:t>Aprile </a:t>
          </a:r>
          <a:r>
            <a:rPr lang="it-IT" sz="1300" dirty="0">
              <a:solidFill>
                <a:srgbClr val="002060"/>
              </a:solidFill>
            </a:rPr>
            <a:t>– Maggio 2019</a:t>
          </a:r>
        </a:p>
      </dgm:t>
    </dgm:pt>
    <dgm:pt modelId="{28CE39D1-3C11-4A99-B4BA-67BC8EC17C5B}" type="parTrans" cxnId="{CCBC1435-AAF7-4205-A0D7-08F71909FADD}">
      <dgm:prSet/>
      <dgm:spPr/>
      <dgm:t>
        <a:bodyPr/>
        <a:lstStyle/>
        <a:p>
          <a:endParaRPr lang="it-IT"/>
        </a:p>
      </dgm:t>
    </dgm:pt>
    <dgm:pt modelId="{1E7BCA50-1977-4D9E-987A-57ACBB4E334B}" type="sibTrans" cxnId="{CCBC1435-AAF7-4205-A0D7-08F71909FADD}">
      <dgm:prSet/>
      <dgm:spPr/>
      <dgm:t>
        <a:bodyPr/>
        <a:lstStyle/>
        <a:p>
          <a:endParaRPr lang="it-IT"/>
        </a:p>
      </dgm:t>
    </dgm:pt>
    <dgm:pt modelId="{F6938C99-4B6D-4012-8795-FD0587691189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/>
          <a:r>
            <a:rPr lang="it-IT" sz="1800" b="1" dirty="0">
              <a:solidFill>
                <a:srgbClr val="FF0000"/>
              </a:solidFill>
            </a:rPr>
            <a:t>PIANO ANTICRISI </a:t>
          </a:r>
          <a:endParaRPr lang="it-IT" sz="1800" dirty="0"/>
        </a:p>
      </dgm:t>
    </dgm:pt>
    <dgm:pt modelId="{D0FA1C40-C883-4CEE-B2AF-E65B76A954A5}" type="parTrans" cxnId="{4572B634-9A59-437B-AB83-80BEE6495397}">
      <dgm:prSet/>
      <dgm:spPr/>
      <dgm:t>
        <a:bodyPr/>
        <a:lstStyle/>
        <a:p>
          <a:endParaRPr lang="it-IT"/>
        </a:p>
      </dgm:t>
    </dgm:pt>
    <dgm:pt modelId="{CCE09ED0-8189-4D98-BAAD-82CE415308A5}" type="sibTrans" cxnId="{4572B634-9A59-437B-AB83-80BEE6495397}">
      <dgm:prSet/>
      <dgm:spPr/>
      <dgm:t>
        <a:bodyPr/>
        <a:lstStyle/>
        <a:p>
          <a:endParaRPr lang="it-IT"/>
        </a:p>
      </dgm:t>
    </dgm:pt>
    <dgm:pt modelId="{A0E9BA79-E4D4-4C9A-81D7-84E6DD5AAFFC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sz="1300" b="1" dirty="0">
              <a:solidFill>
                <a:srgbClr val="FF0000"/>
              </a:solidFill>
            </a:rPr>
            <a:t>€ 15 Mln </a:t>
          </a:r>
          <a:r>
            <a:rPr lang="it-IT" sz="1300" b="1" dirty="0" err="1">
              <a:solidFill>
                <a:srgbClr val="FF0000"/>
              </a:solidFill>
            </a:rPr>
            <a:t>ca</a:t>
          </a:r>
          <a:r>
            <a:rPr lang="it-IT" sz="1300" b="1" dirty="0">
              <a:solidFill>
                <a:srgbClr val="FF0000"/>
              </a:solidFill>
            </a:rPr>
            <a:t>.</a:t>
          </a:r>
        </a:p>
      </dgm:t>
    </dgm:pt>
    <dgm:pt modelId="{C5A619BF-EA8A-49C1-83BE-D02949CB3AC6}" type="parTrans" cxnId="{4034EE9F-D19A-4E55-A33D-E6272A37DFFF}">
      <dgm:prSet/>
      <dgm:spPr/>
      <dgm:t>
        <a:bodyPr/>
        <a:lstStyle/>
        <a:p>
          <a:endParaRPr lang="it-IT"/>
        </a:p>
      </dgm:t>
    </dgm:pt>
    <dgm:pt modelId="{8B6770F4-B0ED-43DD-8DEC-AD0BB3C8FC75}" type="sibTrans" cxnId="{4034EE9F-D19A-4E55-A33D-E6272A37DFFF}">
      <dgm:prSet/>
      <dgm:spPr/>
      <dgm:t>
        <a:bodyPr/>
        <a:lstStyle/>
        <a:p>
          <a:endParaRPr lang="it-IT"/>
        </a:p>
      </dgm:t>
    </dgm:pt>
    <dgm:pt modelId="{473C6788-429A-4FD4-91A8-B29DE16C77F5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sz="1300" dirty="0">
              <a:solidFill>
                <a:srgbClr val="002060"/>
              </a:solidFill>
            </a:rPr>
            <a:t>Tempi iter avvisi: Aprile – Luglio 2019</a:t>
          </a:r>
        </a:p>
      </dgm:t>
    </dgm:pt>
    <dgm:pt modelId="{C7E478A7-958D-4554-8F74-1F8525AACFF1}" type="parTrans" cxnId="{3A98F6F6-58B8-4AC9-9547-CBA8F7D5B835}">
      <dgm:prSet/>
      <dgm:spPr/>
      <dgm:t>
        <a:bodyPr/>
        <a:lstStyle/>
        <a:p>
          <a:endParaRPr lang="it-IT"/>
        </a:p>
      </dgm:t>
    </dgm:pt>
    <dgm:pt modelId="{1050E906-42E0-43E2-8F36-27310C4D653F}" type="sibTrans" cxnId="{3A98F6F6-58B8-4AC9-9547-CBA8F7D5B835}">
      <dgm:prSet/>
      <dgm:spPr/>
      <dgm:t>
        <a:bodyPr/>
        <a:lstStyle/>
        <a:p>
          <a:endParaRPr lang="it-IT"/>
        </a:p>
      </dgm:t>
    </dgm:pt>
    <dgm:pt modelId="{3C9D903C-5174-46EE-9C9B-064AF170934A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endParaRPr lang="it-IT" sz="1300" dirty="0">
            <a:solidFill>
              <a:srgbClr val="002060"/>
            </a:solidFill>
          </a:endParaRPr>
        </a:p>
      </dgm:t>
    </dgm:pt>
    <dgm:pt modelId="{EE6BC985-EA85-41C6-9847-F77450CA3543}" type="parTrans" cxnId="{F439EA8C-835E-47EB-B199-9422DD2D58CF}">
      <dgm:prSet/>
      <dgm:spPr/>
      <dgm:t>
        <a:bodyPr/>
        <a:lstStyle/>
        <a:p>
          <a:endParaRPr lang="it-IT"/>
        </a:p>
      </dgm:t>
    </dgm:pt>
    <dgm:pt modelId="{803D686C-125A-45FD-A8E6-A8939B3376BA}" type="sibTrans" cxnId="{F439EA8C-835E-47EB-B199-9422DD2D58CF}">
      <dgm:prSet/>
      <dgm:spPr/>
      <dgm:t>
        <a:bodyPr/>
        <a:lstStyle/>
        <a:p>
          <a:endParaRPr lang="it-IT"/>
        </a:p>
      </dgm:t>
    </dgm:pt>
    <dgm:pt modelId="{F1466DED-8B1E-4968-9199-D692A43858DF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r>
            <a:rPr lang="it-IT" sz="1300" dirty="0">
              <a:solidFill>
                <a:srgbClr val="002060"/>
              </a:solidFill>
            </a:rPr>
            <a:t>Erogazione di servizi di potenziamento dell’</a:t>
          </a:r>
          <a:r>
            <a:rPr lang="it-IT" sz="1300" dirty="0" err="1">
              <a:solidFill>
                <a:srgbClr val="002060"/>
              </a:solidFill>
            </a:rPr>
            <a:t>occupabilità</a:t>
          </a:r>
          <a:r>
            <a:rPr lang="it-IT" sz="1300" dirty="0">
              <a:solidFill>
                <a:srgbClr val="002060"/>
              </a:solidFill>
            </a:rPr>
            <a:t> e di accompagnamento al lavoro a favore degli </a:t>
          </a:r>
          <a:r>
            <a:rPr lang="it-IT" sz="1300" b="1" dirty="0">
              <a:solidFill>
                <a:srgbClr val="002060"/>
              </a:solidFill>
            </a:rPr>
            <a:t>utenti dei Centri per l’impiego della Liguria che siano stati profilati e che abbiano sottoscritto un Patto di Servizio Personalizzato</a:t>
          </a:r>
          <a:endParaRPr lang="it-IT" sz="1300" dirty="0">
            <a:solidFill>
              <a:srgbClr val="002060"/>
            </a:solidFill>
          </a:endParaRPr>
        </a:p>
      </dgm:t>
    </dgm:pt>
    <dgm:pt modelId="{C1C44FD5-5FC4-47CF-802E-1BE174EB68D1}" type="parTrans" cxnId="{DA5425B6-EAC1-4411-98D6-E4D0783FE310}">
      <dgm:prSet/>
      <dgm:spPr/>
      <dgm:t>
        <a:bodyPr/>
        <a:lstStyle/>
        <a:p>
          <a:endParaRPr lang="it-IT"/>
        </a:p>
      </dgm:t>
    </dgm:pt>
    <dgm:pt modelId="{C6E2B473-E7A2-4144-B974-5E0A19A1FCFB}" type="sibTrans" cxnId="{DA5425B6-EAC1-4411-98D6-E4D0783FE310}">
      <dgm:prSet/>
      <dgm:spPr/>
      <dgm:t>
        <a:bodyPr/>
        <a:lstStyle/>
        <a:p>
          <a:endParaRPr lang="it-IT"/>
        </a:p>
      </dgm:t>
    </dgm:pt>
    <dgm:pt modelId="{E1B86A4C-F03F-4D32-906B-34A471A1A835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endParaRPr lang="it-IT" sz="1300" dirty="0">
            <a:solidFill>
              <a:srgbClr val="002060"/>
            </a:solidFill>
          </a:endParaRPr>
        </a:p>
      </dgm:t>
    </dgm:pt>
    <dgm:pt modelId="{20D8FE7E-D7AE-48D2-B9EA-A2743264536B}" type="parTrans" cxnId="{91AEC8D1-B57A-4333-9AF3-4D21CCDB10EF}">
      <dgm:prSet/>
      <dgm:spPr/>
      <dgm:t>
        <a:bodyPr/>
        <a:lstStyle/>
        <a:p>
          <a:endParaRPr lang="it-IT"/>
        </a:p>
      </dgm:t>
    </dgm:pt>
    <dgm:pt modelId="{4D5E0408-20BE-4FE7-9DC1-8235FB00F02E}" type="sibTrans" cxnId="{91AEC8D1-B57A-4333-9AF3-4D21CCDB10EF}">
      <dgm:prSet/>
      <dgm:spPr/>
      <dgm:t>
        <a:bodyPr/>
        <a:lstStyle/>
        <a:p>
          <a:endParaRPr lang="it-IT"/>
        </a:p>
      </dgm:t>
    </dgm:pt>
    <dgm:pt modelId="{7A21D7C1-842C-43EB-936D-A5795A887F00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it-IT" sz="1300" dirty="0">
            <a:solidFill>
              <a:srgbClr val="002060"/>
            </a:solidFill>
          </a:endParaRPr>
        </a:p>
      </dgm:t>
    </dgm:pt>
    <dgm:pt modelId="{5433F4F5-A3CF-49E2-8A10-48DE9BFB61BB}" type="parTrans" cxnId="{A6A5BD94-4DC3-45B0-8AB8-94BE2196D1B0}">
      <dgm:prSet/>
      <dgm:spPr/>
      <dgm:t>
        <a:bodyPr/>
        <a:lstStyle/>
        <a:p>
          <a:endParaRPr lang="it-IT"/>
        </a:p>
      </dgm:t>
    </dgm:pt>
    <dgm:pt modelId="{B1BBDAD7-8C9C-46E8-A6D7-657A87F1DF6B}" type="sibTrans" cxnId="{A6A5BD94-4DC3-45B0-8AB8-94BE2196D1B0}">
      <dgm:prSet/>
      <dgm:spPr/>
      <dgm:t>
        <a:bodyPr/>
        <a:lstStyle/>
        <a:p>
          <a:endParaRPr lang="it-IT"/>
        </a:p>
      </dgm:t>
    </dgm:pt>
    <dgm:pt modelId="{6CAAA906-8FC7-403D-A425-B5B0F1623448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it-IT" sz="1300" dirty="0">
            <a:solidFill>
              <a:srgbClr val="002060"/>
            </a:solidFill>
          </a:endParaRPr>
        </a:p>
      </dgm:t>
    </dgm:pt>
    <dgm:pt modelId="{75449622-2429-446F-954C-630304456A6A}" type="parTrans" cxnId="{2B291FCD-DEAD-4731-AF15-AD0C8F19A1CD}">
      <dgm:prSet/>
      <dgm:spPr/>
      <dgm:t>
        <a:bodyPr/>
        <a:lstStyle/>
        <a:p>
          <a:endParaRPr lang="it-IT"/>
        </a:p>
      </dgm:t>
    </dgm:pt>
    <dgm:pt modelId="{E1AA2F19-75FC-419C-9004-EF97F8526FFB}" type="sibTrans" cxnId="{2B291FCD-DEAD-4731-AF15-AD0C8F19A1CD}">
      <dgm:prSet/>
      <dgm:spPr/>
      <dgm:t>
        <a:bodyPr/>
        <a:lstStyle/>
        <a:p>
          <a:endParaRPr lang="it-IT"/>
        </a:p>
      </dgm:t>
    </dgm:pt>
    <dgm:pt modelId="{88248661-E2F8-4909-A7BF-48E05C42DD08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it-IT" sz="1300" dirty="0">
            <a:solidFill>
              <a:srgbClr val="002060"/>
            </a:solidFill>
          </a:endParaRPr>
        </a:p>
      </dgm:t>
    </dgm:pt>
    <dgm:pt modelId="{311B2733-92AF-4AF5-9577-745668971046}" type="parTrans" cxnId="{EAFF87D5-3DF4-44A8-B977-26C0765544AF}">
      <dgm:prSet/>
      <dgm:spPr/>
      <dgm:t>
        <a:bodyPr/>
        <a:lstStyle/>
        <a:p>
          <a:endParaRPr lang="it-IT"/>
        </a:p>
      </dgm:t>
    </dgm:pt>
    <dgm:pt modelId="{DADDF81B-FD4E-4F2C-A7DC-FD16E4CE583A}" type="sibTrans" cxnId="{EAFF87D5-3DF4-44A8-B977-26C0765544AF}">
      <dgm:prSet/>
      <dgm:spPr/>
      <dgm:t>
        <a:bodyPr/>
        <a:lstStyle/>
        <a:p>
          <a:endParaRPr lang="it-IT"/>
        </a:p>
      </dgm:t>
    </dgm:pt>
    <dgm:pt modelId="{97521C93-6698-4B25-BC91-998C60740C3B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it-IT" sz="1300" dirty="0">
            <a:solidFill>
              <a:srgbClr val="002060"/>
            </a:solidFill>
          </a:endParaRPr>
        </a:p>
      </dgm:t>
    </dgm:pt>
    <dgm:pt modelId="{3BC2EF6E-132E-448E-A69D-D3BE9A1B0324}" type="parTrans" cxnId="{DCDBA9FE-56CB-4445-AE70-754B24D68465}">
      <dgm:prSet/>
      <dgm:spPr/>
      <dgm:t>
        <a:bodyPr/>
        <a:lstStyle/>
        <a:p>
          <a:endParaRPr lang="it-IT"/>
        </a:p>
      </dgm:t>
    </dgm:pt>
    <dgm:pt modelId="{328F517C-787F-4A65-9BF8-AE603272C47D}" type="sibTrans" cxnId="{DCDBA9FE-56CB-4445-AE70-754B24D68465}">
      <dgm:prSet/>
      <dgm:spPr/>
      <dgm:t>
        <a:bodyPr/>
        <a:lstStyle/>
        <a:p>
          <a:endParaRPr lang="it-IT"/>
        </a:p>
      </dgm:t>
    </dgm:pt>
    <dgm:pt modelId="{7D030199-6A44-44B0-8462-6304E74868C3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sz="1300" dirty="0">
              <a:solidFill>
                <a:srgbClr val="002060"/>
              </a:solidFill>
            </a:rPr>
            <a:t>Rivolto ai </a:t>
          </a:r>
          <a:r>
            <a:rPr lang="it-IT" sz="1300" b="1" dirty="0">
              <a:solidFill>
                <a:srgbClr val="002060"/>
              </a:solidFill>
            </a:rPr>
            <a:t>lavoratori appartenenti a territori  individuati come aree di crisi complessa e non complessa</a:t>
          </a:r>
          <a:endParaRPr lang="it-IT" sz="1300" dirty="0">
            <a:solidFill>
              <a:srgbClr val="002060"/>
            </a:solidFill>
          </a:endParaRPr>
        </a:p>
      </dgm:t>
    </dgm:pt>
    <dgm:pt modelId="{6F6F0F2A-D0F9-4434-8245-A025593D080D}" type="parTrans" cxnId="{9D2EBD5C-9D94-428F-964D-4BF389B4614F}">
      <dgm:prSet/>
      <dgm:spPr/>
      <dgm:t>
        <a:bodyPr/>
        <a:lstStyle/>
        <a:p>
          <a:endParaRPr lang="it-IT"/>
        </a:p>
      </dgm:t>
    </dgm:pt>
    <dgm:pt modelId="{BB869473-46EC-4C4C-A838-C8D8F7578DC6}" type="sibTrans" cxnId="{9D2EBD5C-9D94-428F-964D-4BF389B4614F}">
      <dgm:prSet/>
      <dgm:spPr/>
      <dgm:t>
        <a:bodyPr/>
        <a:lstStyle/>
        <a:p>
          <a:endParaRPr lang="it-IT"/>
        </a:p>
      </dgm:t>
    </dgm:pt>
    <dgm:pt modelId="{86FA8C0A-B8CE-4615-85A9-CB0675546E6F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it-IT" sz="1300" b="1" dirty="0">
              <a:solidFill>
                <a:srgbClr val="002060"/>
              </a:solidFill>
            </a:rPr>
            <a:t>Giovani</a:t>
          </a:r>
          <a:br>
            <a:rPr lang="it-IT" sz="1300" b="1" dirty="0">
              <a:solidFill>
                <a:srgbClr val="002060"/>
              </a:solidFill>
            </a:rPr>
          </a:br>
          <a:r>
            <a:rPr lang="it-IT" sz="1300" b="1" dirty="0">
              <a:solidFill>
                <a:srgbClr val="002060"/>
              </a:solidFill>
            </a:rPr>
            <a:t>(15 - 29 anni)</a:t>
          </a:r>
          <a:endParaRPr lang="it-IT" sz="1300" dirty="0">
            <a:solidFill>
              <a:srgbClr val="002060"/>
            </a:solidFill>
          </a:endParaRPr>
        </a:p>
      </dgm:t>
    </dgm:pt>
    <dgm:pt modelId="{F332B105-7432-4DB3-A73E-BBFF922B88D8}" type="parTrans" cxnId="{BC633A10-45B4-479A-9B45-83B0FCB7C87F}">
      <dgm:prSet/>
      <dgm:spPr/>
      <dgm:t>
        <a:bodyPr/>
        <a:lstStyle/>
        <a:p>
          <a:endParaRPr lang="it-IT"/>
        </a:p>
      </dgm:t>
    </dgm:pt>
    <dgm:pt modelId="{80241A93-0497-436B-A824-8979DF1F688B}" type="sibTrans" cxnId="{BC633A10-45B4-479A-9B45-83B0FCB7C87F}">
      <dgm:prSet/>
      <dgm:spPr/>
      <dgm:t>
        <a:bodyPr/>
        <a:lstStyle/>
        <a:p>
          <a:endParaRPr lang="it-IT"/>
        </a:p>
      </dgm:t>
    </dgm:pt>
    <dgm:pt modelId="{91DF1D22-64A2-4308-9EF3-DC04D7BB2015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 anchor="ctr"/>
        <a:lstStyle/>
        <a:p>
          <a:endParaRPr lang="it-IT" sz="1300" dirty="0">
            <a:solidFill>
              <a:srgbClr val="002060"/>
            </a:solidFill>
          </a:endParaRPr>
        </a:p>
      </dgm:t>
    </dgm:pt>
    <dgm:pt modelId="{9E479178-DE5C-457A-9EA5-8C719C870594}" type="parTrans" cxnId="{BF83085A-7BA9-4623-8008-1B4ECE0DD144}">
      <dgm:prSet/>
      <dgm:spPr/>
      <dgm:t>
        <a:bodyPr/>
        <a:lstStyle/>
        <a:p>
          <a:endParaRPr lang="it-IT"/>
        </a:p>
      </dgm:t>
    </dgm:pt>
    <dgm:pt modelId="{378B2DC8-7B59-4BB0-B52A-281B9F5EB2CB}" type="sibTrans" cxnId="{BF83085A-7BA9-4623-8008-1B4ECE0DD144}">
      <dgm:prSet/>
      <dgm:spPr/>
      <dgm:t>
        <a:bodyPr/>
        <a:lstStyle/>
        <a:p>
          <a:endParaRPr lang="it-IT"/>
        </a:p>
      </dgm:t>
    </dgm:pt>
    <dgm:pt modelId="{9ACDCF7A-79E6-49C7-9209-11F42A6BCF5E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it-IT" sz="1300" b="1" dirty="0">
            <a:solidFill>
              <a:srgbClr val="FF0000"/>
            </a:solidFill>
          </a:endParaRPr>
        </a:p>
      </dgm:t>
    </dgm:pt>
    <dgm:pt modelId="{51BEC1BF-026A-40F8-ACF4-69DBA90FB457}" type="parTrans" cxnId="{EC1C79C0-0C36-48D0-9CBD-6A2340177DA7}">
      <dgm:prSet/>
      <dgm:spPr/>
      <dgm:t>
        <a:bodyPr/>
        <a:lstStyle/>
        <a:p>
          <a:endParaRPr lang="it-IT"/>
        </a:p>
      </dgm:t>
    </dgm:pt>
    <dgm:pt modelId="{C1ABA71E-FD44-4197-9817-D8ABDD65429D}" type="sibTrans" cxnId="{EC1C79C0-0C36-48D0-9CBD-6A2340177DA7}">
      <dgm:prSet/>
      <dgm:spPr/>
      <dgm:t>
        <a:bodyPr/>
        <a:lstStyle/>
        <a:p>
          <a:endParaRPr lang="it-IT"/>
        </a:p>
      </dgm:t>
    </dgm:pt>
    <dgm:pt modelId="{0F86C5E2-B395-48A6-8267-EB820DA81190}">
      <dgm:prSet phldrT="[Tes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endParaRPr lang="it-IT" sz="1300" dirty="0">
            <a:solidFill>
              <a:srgbClr val="002060"/>
            </a:solidFill>
          </a:endParaRPr>
        </a:p>
      </dgm:t>
    </dgm:pt>
    <dgm:pt modelId="{05C85779-E88B-41F4-A39A-7B7BAEEF6A24}" type="parTrans" cxnId="{ABD389E9-2857-48B5-A876-D4FBCA3B063D}">
      <dgm:prSet/>
      <dgm:spPr/>
      <dgm:t>
        <a:bodyPr/>
        <a:lstStyle/>
        <a:p>
          <a:endParaRPr lang="it-IT"/>
        </a:p>
      </dgm:t>
    </dgm:pt>
    <dgm:pt modelId="{F2306462-8330-4676-8D81-9E7139647E6D}" type="sibTrans" cxnId="{ABD389E9-2857-48B5-A876-D4FBCA3B063D}">
      <dgm:prSet/>
      <dgm:spPr/>
      <dgm:t>
        <a:bodyPr/>
        <a:lstStyle/>
        <a:p>
          <a:endParaRPr lang="it-IT"/>
        </a:p>
      </dgm:t>
    </dgm:pt>
    <dgm:pt modelId="{587386A2-9D21-40A6-BC1F-191892A373B6}" type="pres">
      <dgm:prSet presAssocID="{4F4697AD-42BE-45EE-9676-BE2CDAF671F1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6371D148-2CEF-49AC-8728-2E4441258BC1}" type="pres">
      <dgm:prSet presAssocID="{80B5B1D9-A71F-470E-BD95-A19F1C33A82D}" presName="compositeNode" presStyleCnt="0">
        <dgm:presLayoutVars>
          <dgm:bulletEnabled val="1"/>
        </dgm:presLayoutVars>
      </dgm:prSet>
      <dgm:spPr/>
    </dgm:pt>
    <dgm:pt modelId="{1ACBDD68-7520-4A0A-93AD-1A9262239196}" type="pres">
      <dgm:prSet presAssocID="{80B5B1D9-A71F-470E-BD95-A19F1C33A82D}" presName="image" presStyleLbl="fgImgPlace1" presStyleIdx="0" presStyleCnt="4" custScaleX="87510" custScaleY="84005" custLinFactNeighborX="28516" custLinFactNeighborY="-384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</dgm:spPr>
    </dgm:pt>
    <dgm:pt modelId="{17CD5B8E-8014-421D-8E36-42042175813B}" type="pres">
      <dgm:prSet presAssocID="{80B5B1D9-A71F-470E-BD95-A19F1C33A82D}" presName="childNode" presStyleLbl="node1" presStyleIdx="0" presStyleCnt="4" custScaleX="112966" custScaleY="126513" custLinFactNeighborX="5433" custLinFactNeighborY="-11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2D74412-4762-4C40-8668-A35BF526A2D1}" type="pres">
      <dgm:prSet presAssocID="{80B5B1D9-A71F-470E-BD95-A19F1C33A82D}" presName="parentNode" presStyleLbl="revTx" presStyleIdx="0" presStyleCnt="4" custScaleX="101796" custScaleY="124316" custLinFactNeighborX="-13144" custLinFactNeighborY="-23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2F18B9A-5C0E-44B5-BF7B-790D3B2DCC7E}" type="pres">
      <dgm:prSet presAssocID="{D57101C6-B9BA-42F5-9004-A95E42B8E32A}" presName="sibTrans" presStyleCnt="0"/>
      <dgm:spPr/>
    </dgm:pt>
    <dgm:pt modelId="{15843220-50A1-41D8-AD87-5905CF0D16EE}" type="pres">
      <dgm:prSet presAssocID="{74062DF1-04CA-4304-9D5F-A8C196C8B9F4}" presName="compositeNode" presStyleCnt="0">
        <dgm:presLayoutVars>
          <dgm:bulletEnabled val="1"/>
        </dgm:presLayoutVars>
      </dgm:prSet>
      <dgm:spPr/>
    </dgm:pt>
    <dgm:pt modelId="{06A6A887-2991-4C11-86B4-17B9057A5C82}" type="pres">
      <dgm:prSet presAssocID="{74062DF1-04CA-4304-9D5F-A8C196C8B9F4}" presName="image" presStyleLbl="fgImgPlace1" presStyleIdx="1" presStyleCnt="4" custScaleX="87874" custScaleY="83988" custLinFactNeighborX="34210" custLinFactNeighborY="-7801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</dgm:spPr>
    </dgm:pt>
    <dgm:pt modelId="{BAA90E4C-E581-4844-86AF-812C4DEFC3A8}" type="pres">
      <dgm:prSet presAssocID="{74062DF1-04CA-4304-9D5F-A8C196C8B9F4}" presName="childNode" presStyleLbl="node1" presStyleIdx="1" presStyleCnt="4" custScaleX="121864" custScaleY="126549" custLinFactNeighborX="11430" custLinFactNeighborY="-71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35AAEC-9475-4D1C-ABA4-E1886CE5178A}" type="pres">
      <dgm:prSet presAssocID="{74062DF1-04CA-4304-9D5F-A8C196C8B9F4}" presName="parentNode" presStyleLbl="revTx" presStyleIdx="1" presStyleCnt="4" custScaleX="111006" custScaleY="128205" custLinFactNeighborX="-2303" custLinFactNeighborY="23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360211-7B50-4EF4-90F6-2B238516F749}" type="pres">
      <dgm:prSet presAssocID="{A3D5A880-5B23-46C0-A139-E3CC10FE7FF9}" presName="sibTrans" presStyleCnt="0"/>
      <dgm:spPr/>
    </dgm:pt>
    <dgm:pt modelId="{2CC5CA1E-50FB-496F-87B5-163B0DCEADE9}" type="pres">
      <dgm:prSet presAssocID="{0795D3EC-EBD2-408E-B192-4A09608108F1}" presName="compositeNode" presStyleCnt="0">
        <dgm:presLayoutVars>
          <dgm:bulletEnabled val="1"/>
        </dgm:presLayoutVars>
      </dgm:prSet>
      <dgm:spPr/>
    </dgm:pt>
    <dgm:pt modelId="{FDDF8FE6-B1DB-4339-8ED5-62C15D29E7E8}" type="pres">
      <dgm:prSet presAssocID="{0795D3EC-EBD2-408E-B192-4A09608108F1}" presName="image" presStyleLbl="fgImgPlace1" presStyleIdx="2" presStyleCnt="4" custScaleX="87613" custScaleY="83988" custLinFactNeighborX="3343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</dgm:spPr>
    </dgm:pt>
    <dgm:pt modelId="{F4E5AF69-64E5-487E-99DF-C1EF4707CBF1}" type="pres">
      <dgm:prSet presAssocID="{0795D3EC-EBD2-408E-B192-4A09608108F1}" presName="childNode" presStyleLbl="node1" presStyleIdx="2" presStyleCnt="4" custScaleY="12654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0A328A6-C919-43C1-B40A-73B7E53F92EA}" type="pres">
      <dgm:prSet presAssocID="{0795D3EC-EBD2-408E-B192-4A09608108F1}" presName="parentNode" presStyleLbl="revTx" presStyleIdx="2" presStyleCnt="4" custScaleX="101308" custScaleY="12491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B3C15C6-6801-4DF3-A37A-8816FB77E5D5}" type="pres">
      <dgm:prSet presAssocID="{936E73F7-F2C7-4B99-8120-7E83A91822A5}" presName="sibTrans" presStyleCnt="0"/>
      <dgm:spPr/>
    </dgm:pt>
    <dgm:pt modelId="{37FA835A-B823-49FF-8308-1B79530C8FAA}" type="pres">
      <dgm:prSet presAssocID="{F6938C99-4B6D-4012-8795-FD0587691189}" presName="compositeNode" presStyleCnt="0">
        <dgm:presLayoutVars>
          <dgm:bulletEnabled val="1"/>
        </dgm:presLayoutVars>
      </dgm:prSet>
      <dgm:spPr/>
    </dgm:pt>
    <dgm:pt modelId="{01919B7D-867A-478B-B31E-097ED6951734}" type="pres">
      <dgm:prSet presAssocID="{F6938C99-4B6D-4012-8795-FD0587691189}" presName="image" presStyleLbl="fgImgPlace1" presStyleIdx="3" presStyleCnt="4" custScaleX="87613" custScaleY="83988" custLinFactNeighborX="28980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</dgm:spPr>
    </dgm:pt>
    <dgm:pt modelId="{232A714E-A24F-45F3-99C0-9C84B47E3D24}" type="pres">
      <dgm:prSet presAssocID="{F6938C99-4B6D-4012-8795-FD0587691189}" presName="childNode" presStyleLbl="node1" presStyleIdx="3" presStyleCnt="4" custScaleY="126549" custLinFactNeighborY="-239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9F3A630-9B8F-49F8-8733-1AB92F865D91}" type="pres">
      <dgm:prSet presAssocID="{F6938C99-4B6D-4012-8795-FD0587691189}" presName="parentNode" presStyleLbl="revTx" presStyleIdx="3" presStyleCnt="4" custScaleX="112603" custScaleY="12579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3CB28E9-5032-4CBE-A8C9-1744C205694C}" type="presOf" srcId="{E1B86A4C-F03F-4D32-906B-34A471A1A835}" destId="{17CD5B8E-8014-421D-8E36-42042175813B}" srcOrd="0" destOrd="1" presId="urn:microsoft.com/office/officeart/2005/8/layout/hList2#1"/>
    <dgm:cxn modelId="{9D2EBD5C-9D94-428F-964D-4BF389B4614F}" srcId="{F6938C99-4B6D-4012-8795-FD0587691189}" destId="{7D030199-6A44-44B0-8462-6304E74868C3}" srcOrd="2" destOrd="0" parTransId="{6F6F0F2A-D0F9-4434-8245-A025593D080D}" sibTransId="{BB869473-46EC-4C4C-A838-C8D8F7578DC6}"/>
    <dgm:cxn modelId="{8981B203-317C-47D7-AEEC-1C5D2815735D}" type="presOf" srcId="{74062DF1-04CA-4304-9D5F-A8C196C8B9F4}" destId="{8835AAEC-9475-4D1C-ABA4-E1886CE5178A}" srcOrd="0" destOrd="0" presId="urn:microsoft.com/office/officeart/2005/8/layout/hList2#1"/>
    <dgm:cxn modelId="{F128CDD5-6B7E-4457-A4B3-88A2777C9CD1}" type="presOf" srcId="{3C9D903C-5174-46EE-9C9B-064AF170934A}" destId="{BAA90E4C-E581-4844-86AF-812C4DEFC3A8}" srcOrd="0" destOrd="0" presId="urn:microsoft.com/office/officeart/2005/8/layout/hList2#1"/>
    <dgm:cxn modelId="{DC171D9E-1545-4060-8258-B39FF6ED0C97}" type="presOf" srcId="{4F4697AD-42BE-45EE-9676-BE2CDAF671F1}" destId="{587386A2-9D21-40A6-BC1F-191892A373B6}" srcOrd="0" destOrd="0" presId="urn:microsoft.com/office/officeart/2005/8/layout/hList2#1"/>
    <dgm:cxn modelId="{4572B634-9A59-437B-AB83-80BEE6495397}" srcId="{4F4697AD-42BE-45EE-9676-BE2CDAF671F1}" destId="{F6938C99-4B6D-4012-8795-FD0587691189}" srcOrd="3" destOrd="0" parTransId="{D0FA1C40-C883-4CEE-B2AF-E65B76A954A5}" sibTransId="{CCE09ED0-8189-4D98-BAAD-82CE415308A5}"/>
    <dgm:cxn modelId="{B3D19D04-6156-48C1-AD27-82D4CAD1B7B9}" type="presOf" srcId="{6CAAA906-8FC7-403D-A425-B5B0F1623448}" destId="{F4E5AF69-64E5-487E-99DF-C1EF4707CBF1}" srcOrd="0" destOrd="1" presId="urn:microsoft.com/office/officeart/2005/8/layout/hList2#1"/>
    <dgm:cxn modelId="{91AEC8D1-B57A-4333-9AF3-4D21CCDB10EF}" srcId="{80B5B1D9-A71F-470E-BD95-A19F1C33A82D}" destId="{E1B86A4C-F03F-4D32-906B-34A471A1A835}" srcOrd="1" destOrd="0" parTransId="{20D8FE7E-D7AE-48D2-B9EA-A2743264536B}" sibTransId="{4D5E0408-20BE-4FE7-9DC1-8235FB00F02E}"/>
    <dgm:cxn modelId="{BC633A10-45B4-479A-9B45-83B0FCB7C87F}" srcId="{0795D3EC-EBD2-408E-B192-4A09608108F1}" destId="{86FA8C0A-B8CE-4615-85A9-CB0675546E6F}" srcOrd="2" destOrd="0" parTransId="{F332B105-7432-4DB3-A73E-BBFF922B88D8}" sibTransId="{80241A93-0497-436B-A824-8979DF1F688B}"/>
    <dgm:cxn modelId="{2E5FC9E9-A28B-492E-9091-63B9804C342C}" srcId="{74062DF1-04CA-4304-9D5F-A8C196C8B9F4}" destId="{00C42E2F-6AB1-44FE-93EF-752C9B4F023C}" srcOrd="3" destOrd="0" parTransId="{96F7F98C-F437-4EE5-B0FA-FCEC6471A7E0}" sibTransId="{2990B75F-7B53-405A-B1DC-970B7B983BB6}"/>
    <dgm:cxn modelId="{F439EA8C-835E-47EB-B199-9422DD2D58CF}" srcId="{74062DF1-04CA-4304-9D5F-A8C196C8B9F4}" destId="{3C9D903C-5174-46EE-9C9B-064AF170934A}" srcOrd="0" destOrd="0" parTransId="{EE6BC985-EA85-41C6-9847-F77450CA3543}" sibTransId="{803D686C-125A-45FD-A8E6-A8939B3376BA}"/>
    <dgm:cxn modelId="{5AAAFF55-F5EC-4FE8-9446-C8751C4D6DB7}" type="presOf" srcId="{F1466DED-8B1E-4968-9199-D692A43858DF}" destId="{BAA90E4C-E581-4844-86AF-812C4DEFC3A8}" srcOrd="0" destOrd="1" presId="urn:microsoft.com/office/officeart/2005/8/layout/hList2#1"/>
    <dgm:cxn modelId="{E9B109D2-F2F6-4F08-98CB-F675F374B336}" type="presOf" srcId="{7B04BFB0-CE8B-4A40-B8A0-BE91C513C832}" destId="{F4E5AF69-64E5-487E-99DF-C1EF4707CBF1}" srcOrd="0" destOrd="6" presId="urn:microsoft.com/office/officeart/2005/8/layout/hList2#1"/>
    <dgm:cxn modelId="{04DC809D-7A88-4DB2-802F-0B615AE553BD}" type="presOf" srcId="{00C42E2F-6AB1-44FE-93EF-752C9B4F023C}" destId="{BAA90E4C-E581-4844-86AF-812C4DEFC3A8}" srcOrd="0" destOrd="3" presId="urn:microsoft.com/office/officeart/2005/8/layout/hList2#1"/>
    <dgm:cxn modelId="{612C7343-CE72-4AAC-A24A-BFC94205E14D}" type="presOf" srcId="{F6938C99-4B6D-4012-8795-FD0587691189}" destId="{A9F3A630-9B8F-49F8-8733-1AB92F865D91}" srcOrd="0" destOrd="0" presId="urn:microsoft.com/office/officeart/2005/8/layout/hList2#1"/>
    <dgm:cxn modelId="{32D02CFC-D696-48A9-A987-4C51ADEF94BA}" type="presOf" srcId="{0F86C5E2-B395-48A6-8267-EB820DA81190}" destId="{F4E5AF69-64E5-487E-99DF-C1EF4707CBF1}" srcOrd="0" destOrd="3" presId="urn:microsoft.com/office/officeart/2005/8/layout/hList2#1"/>
    <dgm:cxn modelId="{1FB660F9-88B8-4A17-84B1-0CA94F230EB2}" srcId="{74062DF1-04CA-4304-9D5F-A8C196C8B9F4}" destId="{0601CC51-44C0-425B-AE85-4A865D41A3E4}" srcOrd="2" destOrd="0" parTransId="{4EFA0E2C-A1F3-4EC5-9D37-F327B1D366CD}" sibTransId="{B01949A1-C57F-49AB-B54E-ABE3CAF60AEC}"/>
    <dgm:cxn modelId="{EADD08A4-0486-4AB7-9B80-354B2782F8B3}" type="presOf" srcId="{0601CC51-44C0-425B-AE85-4A865D41A3E4}" destId="{BAA90E4C-E581-4844-86AF-812C4DEFC3A8}" srcOrd="0" destOrd="2" presId="urn:microsoft.com/office/officeart/2005/8/layout/hList2#1"/>
    <dgm:cxn modelId="{DA5425B6-EAC1-4411-98D6-E4D0783FE310}" srcId="{74062DF1-04CA-4304-9D5F-A8C196C8B9F4}" destId="{F1466DED-8B1E-4968-9199-D692A43858DF}" srcOrd="1" destOrd="0" parTransId="{C1C44FD5-5FC4-47CF-802E-1BE174EB68D1}" sibTransId="{C6E2B473-E7A2-4144-B974-5E0A19A1FCFB}"/>
    <dgm:cxn modelId="{CCBC1435-AAF7-4205-A0D7-08F71909FADD}" srcId="{0795D3EC-EBD2-408E-B192-4A09608108F1}" destId="{7B04BFB0-CE8B-4A40-B8A0-BE91C513C832}" srcOrd="6" destOrd="0" parTransId="{28CE39D1-3C11-4A99-B4BA-67BC8EC17C5B}" sibTransId="{1E7BCA50-1977-4D9E-987A-57ACBB4E334B}"/>
    <dgm:cxn modelId="{3888B07C-EEBA-42F5-AD19-F59667D6EBD1}" type="presOf" srcId="{80B5B1D9-A71F-470E-BD95-A19F1C33A82D}" destId="{C2D74412-4762-4C40-8668-A35BF526A2D1}" srcOrd="0" destOrd="0" presId="urn:microsoft.com/office/officeart/2005/8/layout/hList2#1"/>
    <dgm:cxn modelId="{07F3484E-9A5B-4248-B9F1-86601F3311F9}" srcId="{80B5B1D9-A71F-470E-BD95-A19F1C33A82D}" destId="{059D0947-6572-4C28-B03D-DF29EC13A96E}" srcOrd="3" destOrd="0" parTransId="{7B83E135-072D-493E-88C5-D338DC699DB6}" sibTransId="{FA180E3A-EA06-4C20-B798-7191899FFEB1}"/>
    <dgm:cxn modelId="{C775850A-D471-4C62-841C-ECF0C67BD162}" srcId="{80B5B1D9-A71F-470E-BD95-A19F1C33A82D}" destId="{F1D23EB2-F991-4563-971C-FC534BE74EB5}" srcOrd="4" destOrd="0" parTransId="{A31CB8A0-A4D3-45D4-AF72-604BAAD394AA}" sibTransId="{5889E7D5-389E-4C98-98EA-C1D7651E200B}"/>
    <dgm:cxn modelId="{F9521E39-8581-4C6A-8996-6FEDCE425C56}" srcId="{0795D3EC-EBD2-408E-B192-4A09608108F1}" destId="{94EEB492-2264-441A-BBF7-2BB3986A3AD5}" srcOrd="4" destOrd="0" parTransId="{B347FD14-33D1-415E-9466-55D0AFEF50E6}" sibTransId="{F4EA672C-F72D-4099-977D-9BFCE141CE3F}"/>
    <dgm:cxn modelId="{609D396F-C7A0-4CFF-8D33-6C8E2ADFAF0A}" type="presOf" srcId="{0795D3EC-EBD2-408E-B192-4A09608108F1}" destId="{A0A328A6-C919-43C1-B40A-73B7E53F92EA}" srcOrd="0" destOrd="0" presId="urn:microsoft.com/office/officeart/2005/8/layout/hList2#1"/>
    <dgm:cxn modelId="{4034EE9F-D19A-4E55-A33D-E6272A37DFFF}" srcId="{F6938C99-4B6D-4012-8795-FD0587691189}" destId="{A0E9BA79-E4D4-4C9A-81D7-84E6DD5AAFFC}" srcOrd="3" destOrd="0" parTransId="{C5A619BF-EA8A-49C1-83BE-D02949CB3AC6}" sibTransId="{8B6770F4-B0ED-43DD-8DEC-AD0BB3C8FC75}"/>
    <dgm:cxn modelId="{B3A0A033-9243-4FE6-B522-8361DECE7950}" type="presOf" srcId="{9ACDCF7A-79E6-49C7-9209-11F42A6BCF5E}" destId="{F4E5AF69-64E5-487E-99DF-C1EF4707CBF1}" srcOrd="0" destOrd="5" presId="urn:microsoft.com/office/officeart/2005/8/layout/hList2#1"/>
    <dgm:cxn modelId="{C0AA68D9-38C9-4C66-BE4F-7E7EEEFC3035}" type="presOf" srcId="{A0E9BA79-E4D4-4C9A-81D7-84E6DD5AAFFC}" destId="{232A714E-A24F-45F3-99C0-9C84B47E3D24}" srcOrd="0" destOrd="3" presId="urn:microsoft.com/office/officeart/2005/8/layout/hList2#1"/>
    <dgm:cxn modelId="{D3EE9D32-BD00-4D00-9680-04C55E69689C}" type="presOf" srcId="{88248661-E2F8-4909-A7BF-48E05C42DD08}" destId="{232A714E-A24F-45F3-99C0-9C84B47E3D24}" srcOrd="0" destOrd="0" presId="urn:microsoft.com/office/officeart/2005/8/layout/hList2#1"/>
    <dgm:cxn modelId="{3A98F6F6-58B8-4AC9-9547-CBA8F7D5B835}" srcId="{F6938C99-4B6D-4012-8795-FD0587691189}" destId="{473C6788-429A-4FD4-91A8-B29DE16C77F5}" srcOrd="4" destOrd="0" parTransId="{C7E478A7-958D-4554-8F74-1F8525AACFF1}" sibTransId="{1050E906-42E0-43E2-8F36-27310C4D653F}"/>
    <dgm:cxn modelId="{928017A1-BDB1-44AC-BC09-552C8F1B8625}" type="presOf" srcId="{059D0947-6572-4C28-B03D-DF29EC13A96E}" destId="{17CD5B8E-8014-421D-8E36-42042175813B}" srcOrd="0" destOrd="3" presId="urn:microsoft.com/office/officeart/2005/8/layout/hList2#1"/>
    <dgm:cxn modelId="{DCDBA9FE-56CB-4445-AE70-754B24D68465}" srcId="{F6938C99-4B6D-4012-8795-FD0587691189}" destId="{97521C93-6698-4B25-BC91-998C60740C3B}" srcOrd="1" destOrd="0" parTransId="{3BC2EF6E-132E-448E-A69D-D3BE9A1B0324}" sibTransId="{328F517C-787F-4A65-9BF8-AE603272C47D}"/>
    <dgm:cxn modelId="{A7A8CEED-D52C-4526-8C6B-FB0D0540D360}" type="presOf" srcId="{7D030199-6A44-44B0-8462-6304E74868C3}" destId="{232A714E-A24F-45F3-99C0-9C84B47E3D24}" srcOrd="0" destOrd="2" presId="urn:microsoft.com/office/officeart/2005/8/layout/hList2#1"/>
    <dgm:cxn modelId="{EC1C79C0-0C36-48D0-9CBD-6A2340177DA7}" srcId="{0795D3EC-EBD2-408E-B192-4A09608108F1}" destId="{9ACDCF7A-79E6-49C7-9209-11F42A6BCF5E}" srcOrd="5" destOrd="0" parTransId="{51BEC1BF-026A-40F8-ACF4-69DBA90FB457}" sibTransId="{C1ABA71E-FD44-4197-9817-D8ABDD65429D}"/>
    <dgm:cxn modelId="{63A43156-36E2-4C37-80EC-BCB6DD663AC5}" type="presOf" srcId="{F1D23EB2-F991-4563-971C-FC534BE74EB5}" destId="{17CD5B8E-8014-421D-8E36-42042175813B}" srcOrd="0" destOrd="4" presId="urn:microsoft.com/office/officeart/2005/8/layout/hList2#1"/>
    <dgm:cxn modelId="{ABD389E9-2857-48B5-A876-D4FBCA3B063D}" srcId="{0795D3EC-EBD2-408E-B192-4A09608108F1}" destId="{0F86C5E2-B395-48A6-8267-EB820DA81190}" srcOrd="3" destOrd="0" parTransId="{05C85779-E88B-41F4-A39A-7B7BAEEF6A24}" sibTransId="{F2306462-8330-4676-8D81-9E7139647E6D}"/>
    <dgm:cxn modelId="{2B291FCD-DEAD-4731-AF15-AD0C8F19A1CD}" srcId="{0795D3EC-EBD2-408E-B192-4A09608108F1}" destId="{6CAAA906-8FC7-403D-A425-B5B0F1623448}" srcOrd="1" destOrd="0" parTransId="{75449622-2429-446F-954C-630304456A6A}" sibTransId="{E1AA2F19-75FC-419C-9004-EF97F8526FFB}"/>
    <dgm:cxn modelId="{BF83085A-7BA9-4623-8008-1B4ECE0DD144}" srcId="{80B5B1D9-A71F-470E-BD95-A19F1C33A82D}" destId="{91DF1D22-64A2-4308-9EF3-DC04D7BB2015}" srcOrd="0" destOrd="0" parTransId="{9E479178-DE5C-457A-9EA5-8C719C870594}" sibTransId="{378B2DC8-7B59-4BB0-B52A-281B9F5EB2CB}"/>
    <dgm:cxn modelId="{A6BC3396-2156-4D91-B13C-7E839FEF3A2F}" type="presOf" srcId="{73F632D4-AE72-4EF4-BC6B-AA7DAFE20C8E}" destId="{17CD5B8E-8014-421D-8E36-42042175813B}" srcOrd="0" destOrd="2" presId="urn:microsoft.com/office/officeart/2005/8/layout/hList2#1"/>
    <dgm:cxn modelId="{F0CC7955-4F0D-4278-80F9-F2EC9BE818CF}" type="presOf" srcId="{94EEB492-2264-441A-BBF7-2BB3986A3AD5}" destId="{F4E5AF69-64E5-487E-99DF-C1EF4707CBF1}" srcOrd="0" destOrd="4" presId="urn:microsoft.com/office/officeart/2005/8/layout/hList2#1"/>
    <dgm:cxn modelId="{C0B05E02-71A9-4EAA-9FBE-111F311C72A4}" srcId="{4F4697AD-42BE-45EE-9676-BE2CDAF671F1}" destId="{74062DF1-04CA-4304-9D5F-A8C196C8B9F4}" srcOrd="1" destOrd="0" parTransId="{0470BA30-1F6C-4DEC-A89C-D43417EC9319}" sibTransId="{A3D5A880-5B23-46C0-A139-E3CC10FE7FF9}"/>
    <dgm:cxn modelId="{DF104449-4B30-4645-B482-6D13DD08EC13}" srcId="{4F4697AD-42BE-45EE-9676-BE2CDAF671F1}" destId="{0795D3EC-EBD2-408E-B192-4A09608108F1}" srcOrd="2" destOrd="0" parTransId="{FA9B7243-84F6-453B-B5AD-8087C2A38579}" sibTransId="{936E73F7-F2C7-4B99-8120-7E83A91822A5}"/>
    <dgm:cxn modelId="{DE0CD823-F9B5-4FF1-BC9C-A91B60561994}" type="presOf" srcId="{86FA8C0A-B8CE-4615-85A9-CB0675546E6F}" destId="{F4E5AF69-64E5-487E-99DF-C1EF4707CBF1}" srcOrd="0" destOrd="2" presId="urn:microsoft.com/office/officeart/2005/8/layout/hList2#1"/>
    <dgm:cxn modelId="{A6A5BD94-4DC3-45B0-8AB8-94BE2196D1B0}" srcId="{0795D3EC-EBD2-408E-B192-4A09608108F1}" destId="{7A21D7C1-842C-43EB-936D-A5795A887F00}" srcOrd="0" destOrd="0" parTransId="{5433F4F5-A3CF-49E2-8A10-48DE9BFB61BB}" sibTransId="{B1BBDAD7-8C9C-46E8-A6D7-657A87F1DF6B}"/>
    <dgm:cxn modelId="{6003AC93-ADC0-4B17-907B-D11E07A07822}" srcId="{4F4697AD-42BE-45EE-9676-BE2CDAF671F1}" destId="{80B5B1D9-A71F-470E-BD95-A19F1C33A82D}" srcOrd="0" destOrd="0" parTransId="{7E800E60-273E-4B2C-BF2E-85E0E6AA9714}" sibTransId="{D57101C6-B9BA-42F5-9004-A95E42B8E32A}"/>
    <dgm:cxn modelId="{D13918D8-9960-459A-A784-4CFE6E004583}" srcId="{80B5B1D9-A71F-470E-BD95-A19F1C33A82D}" destId="{73F632D4-AE72-4EF4-BC6B-AA7DAFE20C8E}" srcOrd="2" destOrd="0" parTransId="{CD822AA0-C217-422A-AB84-A5232F7DBF18}" sibTransId="{B27BE60F-4143-4A86-A727-3CCE9FD57631}"/>
    <dgm:cxn modelId="{EAFF87D5-3DF4-44A8-B977-26C0765544AF}" srcId="{F6938C99-4B6D-4012-8795-FD0587691189}" destId="{88248661-E2F8-4909-A7BF-48E05C42DD08}" srcOrd="0" destOrd="0" parTransId="{311B2733-92AF-4AF5-9577-745668971046}" sibTransId="{DADDF81B-FD4E-4F2C-A7DC-FD16E4CE583A}"/>
    <dgm:cxn modelId="{AB3B31E2-CE36-4F9B-88FF-EA040B4823DF}" type="presOf" srcId="{473C6788-429A-4FD4-91A8-B29DE16C77F5}" destId="{232A714E-A24F-45F3-99C0-9C84B47E3D24}" srcOrd="0" destOrd="4" presId="urn:microsoft.com/office/officeart/2005/8/layout/hList2#1"/>
    <dgm:cxn modelId="{9BAA2988-0508-4767-940C-1BE98B6441DB}" type="presOf" srcId="{91DF1D22-64A2-4308-9EF3-DC04D7BB2015}" destId="{17CD5B8E-8014-421D-8E36-42042175813B}" srcOrd="0" destOrd="0" presId="urn:microsoft.com/office/officeart/2005/8/layout/hList2#1"/>
    <dgm:cxn modelId="{CAD81672-C3BF-433A-AABC-201C355D1BAC}" type="presOf" srcId="{97521C93-6698-4B25-BC91-998C60740C3B}" destId="{232A714E-A24F-45F3-99C0-9C84B47E3D24}" srcOrd="0" destOrd="1" presId="urn:microsoft.com/office/officeart/2005/8/layout/hList2#1"/>
    <dgm:cxn modelId="{14176696-7F21-4D09-9118-0402E3C53F2F}" type="presOf" srcId="{7A21D7C1-842C-43EB-936D-A5795A887F00}" destId="{F4E5AF69-64E5-487E-99DF-C1EF4707CBF1}" srcOrd="0" destOrd="0" presId="urn:microsoft.com/office/officeart/2005/8/layout/hList2#1"/>
    <dgm:cxn modelId="{D7F1FAFE-B445-4664-BC28-8235BD52558D}" type="presParOf" srcId="{587386A2-9D21-40A6-BC1F-191892A373B6}" destId="{6371D148-2CEF-49AC-8728-2E4441258BC1}" srcOrd="0" destOrd="0" presId="urn:microsoft.com/office/officeart/2005/8/layout/hList2#1"/>
    <dgm:cxn modelId="{09CAC79E-1D77-4966-9F41-9AC100F31D62}" type="presParOf" srcId="{6371D148-2CEF-49AC-8728-2E4441258BC1}" destId="{1ACBDD68-7520-4A0A-93AD-1A9262239196}" srcOrd="0" destOrd="0" presId="urn:microsoft.com/office/officeart/2005/8/layout/hList2#1"/>
    <dgm:cxn modelId="{1713E693-48BB-4657-9F40-500C9FFD2CA1}" type="presParOf" srcId="{6371D148-2CEF-49AC-8728-2E4441258BC1}" destId="{17CD5B8E-8014-421D-8E36-42042175813B}" srcOrd="1" destOrd="0" presId="urn:microsoft.com/office/officeart/2005/8/layout/hList2#1"/>
    <dgm:cxn modelId="{E8AF65D9-B484-40A9-9597-71CD024F6D33}" type="presParOf" srcId="{6371D148-2CEF-49AC-8728-2E4441258BC1}" destId="{C2D74412-4762-4C40-8668-A35BF526A2D1}" srcOrd="2" destOrd="0" presId="urn:microsoft.com/office/officeart/2005/8/layout/hList2#1"/>
    <dgm:cxn modelId="{3264A2BB-BF11-422B-AC7A-CAC261F72098}" type="presParOf" srcId="{587386A2-9D21-40A6-BC1F-191892A373B6}" destId="{42F18B9A-5C0E-44B5-BF7B-790D3B2DCC7E}" srcOrd="1" destOrd="0" presId="urn:microsoft.com/office/officeart/2005/8/layout/hList2#1"/>
    <dgm:cxn modelId="{98486D1A-9CA5-4D24-977B-EF9E23F303D8}" type="presParOf" srcId="{587386A2-9D21-40A6-BC1F-191892A373B6}" destId="{15843220-50A1-41D8-AD87-5905CF0D16EE}" srcOrd="2" destOrd="0" presId="urn:microsoft.com/office/officeart/2005/8/layout/hList2#1"/>
    <dgm:cxn modelId="{416A7BA1-F561-43F2-89AA-EA142E26FF61}" type="presParOf" srcId="{15843220-50A1-41D8-AD87-5905CF0D16EE}" destId="{06A6A887-2991-4C11-86B4-17B9057A5C82}" srcOrd="0" destOrd="0" presId="urn:microsoft.com/office/officeart/2005/8/layout/hList2#1"/>
    <dgm:cxn modelId="{445795AD-626A-4D6A-A4CF-70F7F59FC499}" type="presParOf" srcId="{15843220-50A1-41D8-AD87-5905CF0D16EE}" destId="{BAA90E4C-E581-4844-86AF-812C4DEFC3A8}" srcOrd="1" destOrd="0" presId="urn:microsoft.com/office/officeart/2005/8/layout/hList2#1"/>
    <dgm:cxn modelId="{9137FE02-2444-4520-B1C3-9864C300651D}" type="presParOf" srcId="{15843220-50A1-41D8-AD87-5905CF0D16EE}" destId="{8835AAEC-9475-4D1C-ABA4-E1886CE5178A}" srcOrd="2" destOrd="0" presId="urn:microsoft.com/office/officeart/2005/8/layout/hList2#1"/>
    <dgm:cxn modelId="{8C59A1E8-E61A-40C6-B28D-7C4F2C667BBA}" type="presParOf" srcId="{587386A2-9D21-40A6-BC1F-191892A373B6}" destId="{5B360211-7B50-4EF4-90F6-2B238516F749}" srcOrd="3" destOrd="0" presId="urn:microsoft.com/office/officeart/2005/8/layout/hList2#1"/>
    <dgm:cxn modelId="{EE8EFB77-9351-4BC7-AA17-B17BCA7C3C38}" type="presParOf" srcId="{587386A2-9D21-40A6-BC1F-191892A373B6}" destId="{2CC5CA1E-50FB-496F-87B5-163B0DCEADE9}" srcOrd="4" destOrd="0" presId="urn:microsoft.com/office/officeart/2005/8/layout/hList2#1"/>
    <dgm:cxn modelId="{E19C236D-0426-4510-9328-257123F78E32}" type="presParOf" srcId="{2CC5CA1E-50FB-496F-87B5-163B0DCEADE9}" destId="{FDDF8FE6-B1DB-4339-8ED5-62C15D29E7E8}" srcOrd="0" destOrd="0" presId="urn:microsoft.com/office/officeart/2005/8/layout/hList2#1"/>
    <dgm:cxn modelId="{16622936-9A08-46B1-8CDB-B26D2FE0383F}" type="presParOf" srcId="{2CC5CA1E-50FB-496F-87B5-163B0DCEADE9}" destId="{F4E5AF69-64E5-487E-99DF-C1EF4707CBF1}" srcOrd="1" destOrd="0" presId="urn:microsoft.com/office/officeart/2005/8/layout/hList2#1"/>
    <dgm:cxn modelId="{048FCD76-141D-4654-A803-73BF71131AF4}" type="presParOf" srcId="{2CC5CA1E-50FB-496F-87B5-163B0DCEADE9}" destId="{A0A328A6-C919-43C1-B40A-73B7E53F92EA}" srcOrd="2" destOrd="0" presId="urn:microsoft.com/office/officeart/2005/8/layout/hList2#1"/>
    <dgm:cxn modelId="{44C5A7F9-AAA0-454A-B0C5-E6780D80C515}" type="presParOf" srcId="{587386A2-9D21-40A6-BC1F-191892A373B6}" destId="{0B3C15C6-6801-4DF3-A37A-8816FB77E5D5}" srcOrd="5" destOrd="0" presId="urn:microsoft.com/office/officeart/2005/8/layout/hList2#1"/>
    <dgm:cxn modelId="{62A9C033-426F-46C0-9B02-7A76662E45F7}" type="presParOf" srcId="{587386A2-9D21-40A6-BC1F-191892A373B6}" destId="{37FA835A-B823-49FF-8308-1B79530C8FAA}" srcOrd="6" destOrd="0" presId="urn:microsoft.com/office/officeart/2005/8/layout/hList2#1"/>
    <dgm:cxn modelId="{725AD2C4-6397-433E-9D4F-CBD80D307457}" type="presParOf" srcId="{37FA835A-B823-49FF-8308-1B79530C8FAA}" destId="{01919B7D-867A-478B-B31E-097ED6951734}" srcOrd="0" destOrd="0" presId="urn:microsoft.com/office/officeart/2005/8/layout/hList2#1"/>
    <dgm:cxn modelId="{EAF3572C-5C13-41DF-A89B-91202782C697}" type="presParOf" srcId="{37FA835A-B823-49FF-8308-1B79530C8FAA}" destId="{232A714E-A24F-45F3-99C0-9C84B47E3D24}" srcOrd="1" destOrd="0" presId="urn:microsoft.com/office/officeart/2005/8/layout/hList2#1"/>
    <dgm:cxn modelId="{618EE988-5C67-4757-BC06-512B4FF953D9}" type="presParOf" srcId="{37FA835A-B823-49FF-8308-1B79530C8FAA}" destId="{A9F3A630-9B8F-49F8-8733-1AB92F865D91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15D8EC2-7D9C-4C0A-9C6D-772657C7D3FF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24B7B780-3DD5-4B69-BEEC-24A0C2289CA9}">
      <dgm:prSet phldrT="[Testo]" custT="1"/>
      <dgm:spPr/>
      <dgm:t>
        <a:bodyPr/>
        <a:lstStyle/>
        <a:p>
          <a:r>
            <a:rPr lang="it-IT" sz="1400" b="1" dirty="0"/>
            <a:t>Sottoscrizione </a:t>
          </a:r>
          <a:r>
            <a:rPr lang="it-IT" sz="1400" b="1" dirty="0">
              <a:solidFill>
                <a:srgbClr val="FF0000"/>
              </a:solidFill>
            </a:rPr>
            <a:t>PSP</a:t>
          </a:r>
          <a:r>
            <a:rPr lang="it-IT" sz="1400" b="1" dirty="0"/>
            <a:t> presso il </a:t>
          </a:r>
          <a:r>
            <a:rPr lang="it-IT" sz="1400" b="1" dirty="0">
              <a:solidFill>
                <a:srgbClr val="FF0000"/>
              </a:solidFill>
            </a:rPr>
            <a:t>CPI</a:t>
          </a:r>
          <a:r>
            <a:rPr lang="it-IT" sz="1400" b="1" dirty="0"/>
            <a:t> competente</a:t>
          </a:r>
        </a:p>
      </dgm:t>
    </dgm:pt>
    <dgm:pt modelId="{69330E91-61CE-4C79-982F-E94A93919F86}" type="parTrans" cxnId="{1CA193E4-6204-4913-A21F-D23FC125F6EF}">
      <dgm:prSet/>
      <dgm:spPr/>
      <dgm:t>
        <a:bodyPr/>
        <a:lstStyle/>
        <a:p>
          <a:endParaRPr lang="it-IT"/>
        </a:p>
      </dgm:t>
    </dgm:pt>
    <dgm:pt modelId="{75035869-063B-440C-8C69-8AFDA586EBC2}" type="sibTrans" cxnId="{1CA193E4-6204-4913-A21F-D23FC125F6EF}">
      <dgm:prSet/>
      <dgm:spPr/>
      <dgm:t>
        <a:bodyPr/>
        <a:lstStyle/>
        <a:p>
          <a:endParaRPr lang="it-IT"/>
        </a:p>
      </dgm:t>
    </dgm:pt>
    <dgm:pt modelId="{D1EB048B-09FA-4C1B-B74D-5D9E99FC8BB7}">
      <dgm:prSet phldrT="[Testo]"/>
      <dgm:spPr>
        <a:ln>
          <a:solidFill>
            <a:schemeClr val="accent1"/>
          </a:solidFill>
          <a:prstDash val="dash"/>
        </a:ln>
      </dgm:spPr>
      <dgm:t>
        <a:bodyPr/>
        <a:lstStyle/>
        <a:p>
          <a:r>
            <a:rPr lang="it-IT" b="1" dirty="0"/>
            <a:t>Presa in carico presso il </a:t>
          </a:r>
          <a:r>
            <a:rPr lang="it-IT" b="1" dirty="0">
              <a:solidFill>
                <a:srgbClr val="FF0000"/>
              </a:solidFill>
            </a:rPr>
            <a:t>soggetto accreditato </a:t>
          </a:r>
          <a:r>
            <a:rPr lang="it-IT" b="1" dirty="0"/>
            <a:t>scelto dal lavoratore</a:t>
          </a:r>
        </a:p>
      </dgm:t>
    </dgm:pt>
    <dgm:pt modelId="{4C722A22-0E5E-4854-B6DC-F1AF31829B67}" type="parTrans" cxnId="{E79E0481-9F4B-4D70-90B4-9BCFFD603B7D}">
      <dgm:prSet/>
      <dgm:spPr/>
      <dgm:t>
        <a:bodyPr/>
        <a:lstStyle/>
        <a:p>
          <a:endParaRPr lang="it-IT"/>
        </a:p>
      </dgm:t>
    </dgm:pt>
    <dgm:pt modelId="{C1B0FF30-6586-4801-81BF-9268CAFEC2D6}" type="sibTrans" cxnId="{E79E0481-9F4B-4D70-90B4-9BCFFD603B7D}">
      <dgm:prSet/>
      <dgm:spPr/>
      <dgm:t>
        <a:bodyPr/>
        <a:lstStyle/>
        <a:p>
          <a:endParaRPr lang="it-IT"/>
        </a:p>
      </dgm:t>
    </dgm:pt>
    <dgm:pt modelId="{2F52BBFF-4856-468B-AAEA-0C1FEADD1E44}" type="pres">
      <dgm:prSet presAssocID="{515D8EC2-7D9C-4C0A-9C6D-772657C7D3FF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BBDD4A34-35A2-4403-B977-F10FAA256DF3}" type="pres">
      <dgm:prSet presAssocID="{24B7B780-3DD5-4B69-BEEC-24A0C2289CA9}" presName="Accent1" presStyleCnt="0"/>
      <dgm:spPr/>
    </dgm:pt>
    <dgm:pt modelId="{5F04F3C8-0B4B-49ED-BBB3-FFA15EA93B22}" type="pres">
      <dgm:prSet presAssocID="{24B7B780-3DD5-4B69-BEEC-24A0C2289CA9}" presName="Accent" presStyleLbl="node1" presStyleIdx="0" presStyleCnt="2" custAng="15355914" custScaleX="84730" custScaleY="89866" custLinFactNeighborX="-50941" custLinFactNeighborY="17054"/>
      <dgm:spPr>
        <a:solidFill>
          <a:schemeClr val="accent1">
            <a:lumMod val="40000"/>
            <a:lumOff val="60000"/>
          </a:schemeClr>
        </a:solidFill>
      </dgm:spPr>
    </dgm:pt>
    <dgm:pt modelId="{41711617-2EFB-4435-A52A-447D411E4F41}" type="pres">
      <dgm:prSet presAssocID="{24B7B780-3DD5-4B69-BEEC-24A0C2289CA9}" presName="Parent1" presStyleLbl="revTx" presStyleIdx="0" presStyleCnt="2" custScaleY="130315" custLinFactNeighborX="-89556" custLinFactNeighborY="733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CE15739-6FB3-47C6-B9DD-43912F9F5C65}" type="pres">
      <dgm:prSet presAssocID="{D1EB048B-09FA-4C1B-B74D-5D9E99FC8BB7}" presName="Accent2" presStyleCnt="0"/>
      <dgm:spPr/>
    </dgm:pt>
    <dgm:pt modelId="{C5004E45-7CF2-4B21-ABB4-02D5EF4EC0C1}" type="pres">
      <dgm:prSet presAssocID="{D1EB048B-09FA-4C1B-B74D-5D9E99FC8BB7}" presName="Accent" presStyleLbl="node1" presStyleIdx="1" presStyleCnt="2" custAng="19697181" custScaleX="74847" custScaleY="119461" custLinFactNeighborX="45866" custLinFactNeighborY="-5169"/>
      <dgm:spPr>
        <a:prstGeom prst="curvedRightArrow">
          <a:avLst/>
        </a:prstGeom>
      </dgm:spPr>
    </dgm:pt>
    <dgm:pt modelId="{CA5657F4-7AE0-40E7-B463-9A2305F395F8}" type="pres">
      <dgm:prSet presAssocID="{D1EB048B-09FA-4C1B-B74D-5D9E99FC8BB7}" presName="Parent2" presStyleLbl="revTx" presStyleIdx="1" presStyleCnt="2" custScaleY="143922" custLinFactNeighborX="79607" custLinFactNeighborY="-458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92392917-3148-4C74-9651-978D28A587BE}" type="presOf" srcId="{24B7B780-3DD5-4B69-BEEC-24A0C2289CA9}" destId="{41711617-2EFB-4435-A52A-447D411E4F41}" srcOrd="0" destOrd="0" presId="urn:microsoft.com/office/officeart/2009/layout/CircleArrowProcess"/>
    <dgm:cxn modelId="{E79E0481-9F4B-4D70-90B4-9BCFFD603B7D}" srcId="{515D8EC2-7D9C-4C0A-9C6D-772657C7D3FF}" destId="{D1EB048B-09FA-4C1B-B74D-5D9E99FC8BB7}" srcOrd="1" destOrd="0" parTransId="{4C722A22-0E5E-4854-B6DC-F1AF31829B67}" sibTransId="{C1B0FF30-6586-4801-81BF-9268CAFEC2D6}"/>
    <dgm:cxn modelId="{CDF75C19-DA2D-47CE-AF1D-AE2940C3B5A5}" type="presOf" srcId="{515D8EC2-7D9C-4C0A-9C6D-772657C7D3FF}" destId="{2F52BBFF-4856-468B-AAEA-0C1FEADD1E44}" srcOrd="0" destOrd="0" presId="urn:microsoft.com/office/officeart/2009/layout/CircleArrowProcess"/>
    <dgm:cxn modelId="{BF178E18-BB16-4522-B3F9-4E46601CA258}" type="presOf" srcId="{D1EB048B-09FA-4C1B-B74D-5D9E99FC8BB7}" destId="{CA5657F4-7AE0-40E7-B463-9A2305F395F8}" srcOrd="0" destOrd="0" presId="urn:microsoft.com/office/officeart/2009/layout/CircleArrowProcess"/>
    <dgm:cxn modelId="{1CA193E4-6204-4913-A21F-D23FC125F6EF}" srcId="{515D8EC2-7D9C-4C0A-9C6D-772657C7D3FF}" destId="{24B7B780-3DD5-4B69-BEEC-24A0C2289CA9}" srcOrd="0" destOrd="0" parTransId="{69330E91-61CE-4C79-982F-E94A93919F86}" sibTransId="{75035869-063B-440C-8C69-8AFDA586EBC2}"/>
    <dgm:cxn modelId="{D79FB949-F5BB-4243-872D-0B1C9B5CEA1E}" type="presParOf" srcId="{2F52BBFF-4856-468B-AAEA-0C1FEADD1E44}" destId="{BBDD4A34-35A2-4403-B977-F10FAA256DF3}" srcOrd="0" destOrd="0" presId="urn:microsoft.com/office/officeart/2009/layout/CircleArrowProcess"/>
    <dgm:cxn modelId="{912AFF89-9622-4607-9072-388B98E74298}" type="presParOf" srcId="{BBDD4A34-35A2-4403-B977-F10FAA256DF3}" destId="{5F04F3C8-0B4B-49ED-BBB3-FFA15EA93B22}" srcOrd="0" destOrd="0" presId="urn:microsoft.com/office/officeart/2009/layout/CircleArrowProcess"/>
    <dgm:cxn modelId="{EFFF525A-2F66-43E5-A941-4166969F7BD3}" type="presParOf" srcId="{2F52BBFF-4856-468B-AAEA-0C1FEADD1E44}" destId="{41711617-2EFB-4435-A52A-447D411E4F41}" srcOrd="1" destOrd="0" presId="urn:microsoft.com/office/officeart/2009/layout/CircleArrowProcess"/>
    <dgm:cxn modelId="{15A45A97-883E-4020-90A2-DB0BA07DD927}" type="presParOf" srcId="{2F52BBFF-4856-468B-AAEA-0C1FEADD1E44}" destId="{8CE15739-6FB3-47C6-B9DD-43912F9F5C65}" srcOrd="2" destOrd="0" presId="urn:microsoft.com/office/officeart/2009/layout/CircleArrowProcess"/>
    <dgm:cxn modelId="{7CE7DDD3-DE01-4EF1-89B1-94D55BA8AA7F}" type="presParOf" srcId="{8CE15739-6FB3-47C6-B9DD-43912F9F5C65}" destId="{C5004E45-7CF2-4B21-ABB4-02D5EF4EC0C1}" srcOrd="0" destOrd="0" presId="urn:microsoft.com/office/officeart/2009/layout/CircleArrowProcess"/>
    <dgm:cxn modelId="{3C435E92-8884-4F14-810C-158363C5E93E}" type="presParOf" srcId="{2F52BBFF-4856-468B-AAEA-0C1FEADD1E44}" destId="{CA5657F4-7AE0-40E7-B463-9A2305F395F8}" srcOrd="3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0654F6D-0798-45A1-89F0-90EE92DFAC10}" type="doc">
      <dgm:prSet loTypeId="urn:microsoft.com/office/officeart/2005/8/layout/vList6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5F1891CC-1034-4CD6-BAF7-7B78189BD4BE}">
      <dgm:prSet phldrT="[Tes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dirty="0">
              <a:solidFill>
                <a:schemeClr val="tx2"/>
              </a:solidFill>
            </a:rPr>
            <a:t>A) Reimpiego verso il </a:t>
          </a:r>
          <a:r>
            <a:rPr lang="it-IT" u="sng" dirty="0">
              <a:solidFill>
                <a:schemeClr val="tx2"/>
              </a:solidFill>
            </a:rPr>
            <a:t>lavoro subordinato</a:t>
          </a:r>
        </a:p>
      </dgm:t>
    </dgm:pt>
    <dgm:pt modelId="{16E5FBE8-0060-4F3B-9667-DA4FECB45D21}" type="parTrans" cxnId="{7A16E3B6-BC5E-4085-9DAC-FD755BF4AF68}">
      <dgm:prSet/>
      <dgm:spPr/>
      <dgm:t>
        <a:bodyPr/>
        <a:lstStyle/>
        <a:p>
          <a:endParaRPr lang="it-IT"/>
        </a:p>
      </dgm:t>
    </dgm:pt>
    <dgm:pt modelId="{2A15E53C-C4CC-40DC-A2CE-03AFE4720DD8}" type="sibTrans" cxnId="{7A16E3B6-BC5E-4085-9DAC-FD755BF4AF68}">
      <dgm:prSet/>
      <dgm:spPr/>
      <dgm:t>
        <a:bodyPr/>
        <a:lstStyle/>
        <a:p>
          <a:endParaRPr lang="it-IT"/>
        </a:p>
      </dgm:t>
    </dgm:pt>
    <dgm:pt modelId="{1521C607-E89E-4514-B0CF-F0BAC2A3CB6B}">
      <dgm:prSet phldrT="[Testo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dirty="0">
              <a:solidFill>
                <a:schemeClr val="tx2"/>
              </a:solidFill>
            </a:rPr>
            <a:t>B) Reimpiego verso il </a:t>
          </a:r>
          <a:r>
            <a:rPr lang="it-IT" u="sng" dirty="0">
              <a:solidFill>
                <a:schemeClr val="tx2"/>
              </a:solidFill>
            </a:rPr>
            <a:t>lavoro autonomo</a:t>
          </a:r>
        </a:p>
      </dgm:t>
    </dgm:pt>
    <dgm:pt modelId="{609F8AE0-0C21-4853-B73E-5F028758F700}" type="parTrans" cxnId="{4564781C-235B-4C0A-8745-383C83D3EAA4}">
      <dgm:prSet/>
      <dgm:spPr/>
      <dgm:t>
        <a:bodyPr/>
        <a:lstStyle/>
        <a:p>
          <a:endParaRPr lang="it-IT"/>
        </a:p>
      </dgm:t>
    </dgm:pt>
    <dgm:pt modelId="{55FBC6A4-E74F-4D67-AA79-1F20343BA7B2}" type="sibTrans" cxnId="{4564781C-235B-4C0A-8745-383C83D3EAA4}">
      <dgm:prSet/>
      <dgm:spPr/>
      <dgm:t>
        <a:bodyPr/>
        <a:lstStyle/>
        <a:p>
          <a:endParaRPr lang="it-IT"/>
        </a:p>
      </dgm:t>
    </dgm:pt>
    <dgm:pt modelId="{39D5C188-9DF5-4E95-82C1-F1031FFD861D}" type="pres">
      <dgm:prSet presAssocID="{20654F6D-0798-45A1-89F0-90EE92DFAC1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it-IT"/>
        </a:p>
      </dgm:t>
    </dgm:pt>
    <dgm:pt modelId="{94F4EB73-5260-49B7-A734-3F488F49E90F}" type="pres">
      <dgm:prSet presAssocID="{5F1891CC-1034-4CD6-BAF7-7B78189BD4BE}" presName="linNode" presStyleCnt="0"/>
      <dgm:spPr/>
    </dgm:pt>
    <dgm:pt modelId="{E7848AEF-A3B2-459D-B719-12F575354C01}" type="pres">
      <dgm:prSet presAssocID="{5F1891CC-1034-4CD6-BAF7-7B78189BD4BE}" presName="parentShp" presStyleLbl="node1" presStyleIdx="0" presStyleCnt="2" custLinFactNeighborX="-18489" custLinFactNeighborY="-2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D0BCEEC3-B7D3-4C63-8922-6709991B7867}" type="pres">
      <dgm:prSet presAssocID="{5F1891CC-1034-4CD6-BAF7-7B78189BD4BE}" presName="childShp" presStyleLbl="bgAccFollowNode1" presStyleIdx="0" presStyleCnt="2" custScaleX="63021" custScaleY="47784" custLinFactNeighborX="-87738" custLinFactNeighborY="-969">
        <dgm:presLayoutVars>
          <dgm:bulletEnabled val="1"/>
        </dgm:presLayoutVars>
      </dgm:prSet>
      <dgm:spPr/>
    </dgm:pt>
    <dgm:pt modelId="{765BF3F7-8FB3-4FFE-8F3A-476BEF603CAE}" type="pres">
      <dgm:prSet presAssocID="{2A15E53C-C4CC-40DC-A2CE-03AFE4720DD8}" presName="spacing" presStyleCnt="0"/>
      <dgm:spPr/>
    </dgm:pt>
    <dgm:pt modelId="{B85FF5CE-8015-47D6-A317-696E338CB3D0}" type="pres">
      <dgm:prSet presAssocID="{1521C607-E89E-4514-B0CF-F0BAC2A3CB6B}" presName="linNode" presStyleCnt="0"/>
      <dgm:spPr/>
    </dgm:pt>
    <dgm:pt modelId="{82F6160F-F8C7-475F-B207-9C166DAB64B0}" type="pres">
      <dgm:prSet presAssocID="{1521C607-E89E-4514-B0CF-F0BAC2A3CB6B}" presName="parentShp" presStyleLbl="node1" presStyleIdx="1" presStyleCnt="2" custLinFactNeighborX="-19220" custLinFactNeighborY="26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FCF3C53C-60BA-4E82-ABF1-F9D1E42F29B1}" type="pres">
      <dgm:prSet presAssocID="{1521C607-E89E-4514-B0CF-F0BAC2A3CB6B}" presName="childShp" presStyleLbl="bgAccFollowNode1" presStyleIdx="1" presStyleCnt="2" custScaleX="59207" custScaleY="54218" custLinFactNeighborX="-78830" custLinFactNeighborY="-2455">
        <dgm:presLayoutVars>
          <dgm:bulletEnabled val="1"/>
        </dgm:presLayoutVars>
      </dgm:prSet>
      <dgm:spPr/>
    </dgm:pt>
  </dgm:ptLst>
  <dgm:cxnLst>
    <dgm:cxn modelId="{4564781C-235B-4C0A-8745-383C83D3EAA4}" srcId="{20654F6D-0798-45A1-89F0-90EE92DFAC10}" destId="{1521C607-E89E-4514-B0CF-F0BAC2A3CB6B}" srcOrd="1" destOrd="0" parTransId="{609F8AE0-0C21-4853-B73E-5F028758F700}" sibTransId="{55FBC6A4-E74F-4D67-AA79-1F20343BA7B2}"/>
    <dgm:cxn modelId="{F59C4325-4DF4-4688-A08F-19277BF8A9C4}" type="presOf" srcId="{5F1891CC-1034-4CD6-BAF7-7B78189BD4BE}" destId="{E7848AEF-A3B2-459D-B719-12F575354C01}" srcOrd="0" destOrd="0" presId="urn:microsoft.com/office/officeart/2005/8/layout/vList6"/>
    <dgm:cxn modelId="{1CCF24F3-F072-45F5-83AC-DA6BD3230835}" type="presOf" srcId="{1521C607-E89E-4514-B0CF-F0BAC2A3CB6B}" destId="{82F6160F-F8C7-475F-B207-9C166DAB64B0}" srcOrd="0" destOrd="0" presId="urn:microsoft.com/office/officeart/2005/8/layout/vList6"/>
    <dgm:cxn modelId="{7A16E3B6-BC5E-4085-9DAC-FD755BF4AF68}" srcId="{20654F6D-0798-45A1-89F0-90EE92DFAC10}" destId="{5F1891CC-1034-4CD6-BAF7-7B78189BD4BE}" srcOrd="0" destOrd="0" parTransId="{16E5FBE8-0060-4F3B-9667-DA4FECB45D21}" sibTransId="{2A15E53C-C4CC-40DC-A2CE-03AFE4720DD8}"/>
    <dgm:cxn modelId="{60310531-2C4E-4CFE-8F9D-A54F3723B70A}" type="presOf" srcId="{20654F6D-0798-45A1-89F0-90EE92DFAC10}" destId="{39D5C188-9DF5-4E95-82C1-F1031FFD861D}" srcOrd="0" destOrd="0" presId="urn:microsoft.com/office/officeart/2005/8/layout/vList6"/>
    <dgm:cxn modelId="{832E359D-E7F7-4671-978C-AF95383F5F3B}" type="presParOf" srcId="{39D5C188-9DF5-4E95-82C1-F1031FFD861D}" destId="{94F4EB73-5260-49B7-A734-3F488F49E90F}" srcOrd="0" destOrd="0" presId="urn:microsoft.com/office/officeart/2005/8/layout/vList6"/>
    <dgm:cxn modelId="{520A4984-365B-49B1-8C73-818632E24953}" type="presParOf" srcId="{94F4EB73-5260-49B7-A734-3F488F49E90F}" destId="{E7848AEF-A3B2-459D-B719-12F575354C01}" srcOrd="0" destOrd="0" presId="urn:microsoft.com/office/officeart/2005/8/layout/vList6"/>
    <dgm:cxn modelId="{52836C0A-52BC-48A4-835B-8CE85E8B3C95}" type="presParOf" srcId="{94F4EB73-5260-49B7-A734-3F488F49E90F}" destId="{D0BCEEC3-B7D3-4C63-8922-6709991B7867}" srcOrd="1" destOrd="0" presId="urn:microsoft.com/office/officeart/2005/8/layout/vList6"/>
    <dgm:cxn modelId="{6F0F85D9-04E1-4987-8E45-1365A26A3827}" type="presParOf" srcId="{39D5C188-9DF5-4E95-82C1-F1031FFD861D}" destId="{765BF3F7-8FB3-4FFE-8F3A-476BEF603CAE}" srcOrd="1" destOrd="0" presId="urn:microsoft.com/office/officeart/2005/8/layout/vList6"/>
    <dgm:cxn modelId="{FA49D4A4-750F-4095-9247-38E847AC75CD}" type="presParOf" srcId="{39D5C188-9DF5-4E95-82C1-F1031FFD861D}" destId="{B85FF5CE-8015-47D6-A317-696E338CB3D0}" srcOrd="2" destOrd="0" presId="urn:microsoft.com/office/officeart/2005/8/layout/vList6"/>
    <dgm:cxn modelId="{5A8D6AD1-0793-4628-8DBA-B0BD17201A83}" type="presParOf" srcId="{B85FF5CE-8015-47D6-A317-696E338CB3D0}" destId="{82F6160F-F8C7-475F-B207-9C166DAB64B0}" srcOrd="0" destOrd="0" presId="urn:microsoft.com/office/officeart/2005/8/layout/vList6"/>
    <dgm:cxn modelId="{F933ABAF-4B0F-41FB-845E-F944A1D32308}" type="presParOf" srcId="{B85FF5CE-8015-47D6-A317-696E338CB3D0}" destId="{FCF3C53C-60BA-4E82-ABF1-F9D1E42F29B1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13CD55E-C3E6-42DD-92B8-E75B6A6ABCC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8BF558E3-14E3-45D7-906E-2E5AD7E093CB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1100" dirty="0">
              <a:solidFill>
                <a:schemeClr val="tx2"/>
              </a:solidFill>
            </a:rPr>
            <a:t>Orientamento specialistico in forma individuale</a:t>
          </a:r>
        </a:p>
      </dgm:t>
    </dgm:pt>
    <dgm:pt modelId="{CBF6C88C-B081-4237-A3B1-E7B81473AC47}" type="parTrans" cxnId="{59BD0D2A-486F-4303-B5E7-8E6EA6A43748}">
      <dgm:prSet/>
      <dgm:spPr/>
      <dgm:t>
        <a:bodyPr/>
        <a:lstStyle/>
        <a:p>
          <a:endParaRPr lang="it-IT"/>
        </a:p>
      </dgm:t>
    </dgm:pt>
    <dgm:pt modelId="{34C6ADA4-A65A-428D-A9B1-0824FCCC64A3}" type="sibTrans" cxnId="{59BD0D2A-486F-4303-B5E7-8E6EA6A43748}">
      <dgm:prSet/>
      <dgm:spPr/>
      <dgm:t>
        <a:bodyPr/>
        <a:lstStyle/>
        <a:p>
          <a:endParaRPr lang="it-IT"/>
        </a:p>
      </dgm:t>
    </dgm:pt>
    <dgm:pt modelId="{959E467B-A9C2-4925-8336-C7217DBF1267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1100" dirty="0">
              <a:solidFill>
                <a:schemeClr val="tx2"/>
              </a:solidFill>
            </a:rPr>
            <a:t>Orientamento specialistico in forma collettiva</a:t>
          </a:r>
        </a:p>
      </dgm:t>
    </dgm:pt>
    <dgm:pt modelId="{D4ADB511-6D22-456F-90E9-69F4731BC34E}" type="parTrans" cxnId="{788B5FEE-395A-426D-B26B-B0BF7A72138F}">
      <dgm:prSet/>
      <dgm:spPr/>
      <dgm:t>
        <a:bodyPr/>
        <a:lstStyle/>
        <a:p>
          <a:endParaRPr lang="it-IT"/>
        </a:p>
      </dgm:t>
    </dgm:pt>
    <dgm:pt modelId="{E751ACC2-5113-47CA-BD38-B203BEA3F9A8}" type="sibTrans" cxnId="{788B5FEE-395A-426D-B26B-B0BF7A72138F}">
      <dgm:prSet/>
      <dgm:spPr/>
      <dgm:t>
        <a:bodyPr/>
        <a:lstStyle/>
        <a:p>
          <a:endParaRPr lang="it-IT"/>
        </a:p>
      </dgm:t>
    </dgm:pt>
    <dgm:pt modelId="{3E83DAEE-90B3-4079-92B1-F93DCA9076F6}">
      <dgm:prSet phldrT="[Testo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it-IT" sz="1100" dirty="0">
              <a:solidFill>
                <a:schemeClr val="tx2"/>
              </a:solidFill>
            </a:rPr>
            <a:t>Tirocinio extracurricolare</a:t>
          </a:r>
        </a:p>
        <a:p>
          <a:r>
            <a:rPr lang="it-IT" sz="1000" dirty="0">
              <a:solidFill>
                <a:schemeClr val="tx2"/>
              </a:solidFill>
            </a:rPr>
            <a:t>(attivazione e tutoraggio)</a:t>
          </a:r>
        </a:p>
      </dgm:t>
    </dgm:pt>
    <dgm:pt modelId="{20E9707F-2A0C-476D-BC69-DD51C7C93EE8}" type="parTrans" cxnId="{7CC2B9C7-2442-4CB5-9602-88FD7E0D6E44}">
      <dgm:prSet/>
      <dgm:spPr/>
      <dgm:t>
        <a:bodyPr/>
        <a:lstStyle/>
        <a:p>
          <a:endParaRPr lang="it-IT"/>
        </a:p>
      </dgm:t>
    </dgm:pt>
    <dgm:pt modelId="{D6A44820-72A0-4408-8B79-AC0A14F5DBF8}" type="sibTrans" cxnId="{7CC2B9C7-2442-4CB5-9602-88FD7E0D6E44}">
      <dgm:prSet/>
      <dgm:spPr>
        <a:solidFill>
          <a:schemeClr val="bg1"/>
        </a:solidFill>
      </dgm:spPr>
      <dgm:t>
        <a:bodyPr/>
        <a:lstStyle/>
        <a:p>
          <a:endParaRPr lang="it-IT"/>
        </a:p>
      </dgm:t>
    </dgm:pt>
    <dgm:pt modelId="{7CD91AD4-AC18-45D0-838F-6FB966F5CD95}">
      <dgm:prSet phldrT="[Testo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it-IT" b="1" dirty="0">
              <a:solidFill>
                <a:schemeClr val="tx2"/>
              </a:solidFill>
            </a:rPr>
            <a:t>Supporto al reinserimento lavorativo</a:t>
          </a:r>
        </a:p>
      </dgm:t>
    </dgm:pt>
    <dgm:pt modelId="{47A17FC0-1DC9-43D4-96DF-E0A67DECD098}" type="sibTrans" cxnId="{630130AE-6712-4597-B4F6-CC410BB405CA}">
      <dgm:prSet/>
      <dgm:spPr/>
      <dgm:t>
        <a:bodyPr/>
        <a:lstStyle/>
        <a:p>
          <a:endParaRPr lang="it-IT"/>
        </a:p>
      </dgm:t>
    </dgm:pt>
    <dgm:pt modelId="{D1B9B6C8-0941-40A3-970B-F12554C03401}" type="parTrans" cxnId="{630130AE-6712-4597-B4F6-CC410BB405CA}">
      <dgm:prSet/>
      <dgm:spPr/>
      <dgm:t>
        <a:bodyPr/>
        <a:lstStyle/>
        <a:p>
          <a:endParaRPr lang="it-IT"/>
        </a:p>
      </dgm:t>
    </dgm:pt>
    <dgm:pt modelId="{D3352622-5C19-4E54-B9A5-916049FE3DFB}" type="pres">
      <dgm:prSet presAssocID="{413CD55E-C3E6-42DD-92B8-E75B6A6ABC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A29261CF-C290-4229-B8EC-261B9BED1A5D}" type="pres">
      <dgm:prSet presAssocID="{8BF558E3-14E3-45D7-906E-2E5AD7E093CB}" presName="node" presStyleLbl="node1" presStyleIdx="0" presStyleCnt="4" custScaleX="151179" custScaleY="1862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1F8AEED-7E9E-4246-8CA4-49BEF14DB270}" type="pres">
      <dgm:prSet presAssocID="{34C6ADA4-A65A-428D-A9B1-0824FCCC64A3}" presName="sibTrans" presStyleLbl="sibTrans2D1" presStyleIdx="0" presStyleCnt="3"/>
      <dgm:spPr/>
      <dgm:t>
        <a:bodyPr/>
        <a:lstStyle/>
        <a:p>
          <a:endParaRPr lang="it-IT"/>
        </a:p>
      </dgm:t>
    </dgm:pt>
    <dgm:pt modelId="{71450252-16FF-4096-8446-76FE90D43A7E}" type="pres">
      <dgm:prSet presAssocID="{34C6ADA4-A65A-428D-A9B1-0824FCCC64A3}" presName="connectorText" presStyleLbl="sibTrans2D1" presStyleIdx="0" presStyleCnt="3"/>
      <dgm:spPr/>
      <dgm:t>
        <a:bodyPr/>
        <a:lstStyle/>
        <a:p>
          <a:endParaRPr lang="it-IT"/>
        </a:p>
      </dgm:t>
    </dgm:pt>
    <dgm:pt modelId="{E1C2DF88-E33C-427A-9B30-E6237D875F94}" type="pres">
      <dgm:prSet presAssocID="{959E467B-A9C2-4925-8336-C7217DBF1267}" presName="node" presStyleLbl="node1" presStyleIdx="1" presStyleCnt="4" custScaleX="154802" custScaleY="17734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8AD3350-AD68-4475-9B26-E0DF0E23D374}" type="pres">
      <dgm:prSet presAssocID="{E751ACC2-5113-47CA-BD38-B203BEA3F9A8}" presName="sibTrans" presStyleLbl="sibTrans2D1" presStyleIdx="1" presStyleCnt="3"/>
      <dgm:spPr/>
      <dgm:t>
        <a:bodyPr/>
        <a:lstStyle/>
        <a:p>
          <a:endParaRPr lang="it-IT"/>
        </a:p>
      </dgm:t>
    </dgm:pt>
    <dgm:pt modelId="{2304EFAC-E6DC-4856-BD3F-702EE8F91AFD}" type="pres">
      <dgm:prSet presAssocID="{E751ACC2-5113-47CA-BD38-B203BEA3F9A8}" presName="connectorText" presStyleLbl="sibTrans2D1" presStyleIdx="1" presStyleCnt="3"/>
      <dgm:spPr/>
      <dgm:t>
        <a:bodyPr/>
        <a:lstStyle/>
        <a:p>
          <a:endParaRPr lang="it-IT"/>
        </a:p>
      </dgm:t>
    </dgm:pt>
    <dgm:pt modelId="{D7C784F4-AB7B-4489-9B99-25EA1A29B5EC}" type="pres">
      <dgm:prSet presAssocID="{3E83DAEE-90B3-4079-92B1-F93DCA9076F6}" presName="node" presStyleLbl="node1" presStyleIdx="2" presStyleCnt="4" custScaleX="200839" custScaleY="19004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0FB3CAD-5F61-45E5-AAF0-11B4B35E14D4}" type="pres">
      <dgm:prSet presAssocID="{D6A44820-72A0-4408-8B79-AC0A14F5DBF8}" presName="sibTrans" presStyleLbl="sibTrans2D1" presStyleIdx="2" presStyleCnt="3" custScaleX="102462" custScaleY="93388" custLinFactX="91049" custLinFactNeighborX="100000" custLinFactNeighborY="2163"/>
      <dgm:spPr/>
      <dgm:t>
        <a:bodyPr/>
        <a:lstStyle/>
        <a:p>
          <a:endParaRPr lang="it-IT"/>
        </a:p>
      </dgm:t>
    </dgm:pt>
    <dgm:pt modelId="{2C22F3FD-3EA1-4811-B567-12BAB509EDE6}" type="pres">
      <dgm:prSet presAssocID="{D6A44820-72A0-4408-8B79-AC0A14F5DBF8}" presName="connectorText" presStyleLbl="sibTrans2D1" presStyleIdx="2" presStyleCnt="3"/>
      <dgm:spPr/>
      <dgm:t>
        <a:bodyPr/>
        <a:lstStyle/>
        <a:p>
          <a:endParaRPr lang="it-IT"/>
        </a:p>
      </dgm:t>
    </dgm:pt>
    <dgm:pt modelId="{58F7BD01-19A7-4429-9A7E-5C7FA689BBA8}" type="pres">
      <dgm:prSet presAssocID="{7CD91AD4-AC18-45D0-838F-6FB966F5CD95}" presName="node" presStyleLbl="node1" presStyleIdx="3" presStyleCnt="4" custScaleX="500888" custScaleY="204807" custLinFactNeighborX="-52060" custLinFactNeighborY="-1548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788B5FEE-395A-426D-B26B-B0BF7A72138F}" srcId="{413CD55E-C3E6-42DD-92B8-E75B6A6ABCCB}" destId="{959E467B-A9C2-4925-8336-C7217DBF1267}" srcOrd="1" destOrd="0" parTransId="{D4ADB511-6D22-456F-90E9-69F4731BC34E}" sibTransId="{E751ACC2-5113-47CA-BD38-B203BEA3F9A8}"/>
    <dgm:cxn modelId="{114E8AAE-F8BB-466D-87B3-024A44FC0F3E}" type="presOf" srcId="{8BF558E3-14E3-45D7-906E-2E5AD7E093CB}" destId="{A29261CF-C290-4229-B8EC-261B9BED1A5D}" srcOrd="0" destOrd="0" presId="urn:microsoft.com/office/officeart/2005/8/layout/process5"/>
    <dgm:cxn modelId="{3292077A-936A-482C-B9AF-9ADA258FB18D}" type="presOf" srcId="{D6A44820-72A0-4408-8B79-AC0A14F5DBF8}" destId="{E0FB3CAD-5F61-45E5-AAF0-11B4B35E14D4}" srcOrd="0" destOrd="0" presId="urn:microsoft.com/office/officeart/2005/8/layout/process5"/>
    <dgm:cxn modelId="{93092338-6F3C-4AF2-BD1C-07EBF08CF121}" type="presOf" srcId="{E751ACC2-5113-47CA-BD38-B203BEA3F9A8}" destId="{2304EFAC-E6DC-4856-BD3F-702EE8F91AFD}" srcOrd="1" destOrd="0" presId="urn:microsoft.com/office/officeart/2005/8/layout/process5"/>
    <dgm:cxn modelId="{72A08B26-948D-4308-8231-4498A44B4D2C}" type="presOf" srcId="{7CD91AD4-AC18-45D0-838F-6FB966F5CD95}" destId="{58F7BD01-19A7-4429-9A7E-5C7FA689BBA8}" srcOrd="0" destOrd="0" presId="urn:microsoft.com/office/officeart/2005/8/layout/process5"/>
    <dgm:cxn modelId="{7CC2B9C7-2442-4CB5-9602-88FD7E0D6E44}" srcId="{413CD55E-C3E6-42DD-92B8-E75B6A6ABCCB}" destId="{3E83DAEE-90B3-4079-92B1-F93DCA9076F6}" srcOrd="2" destOrd="0" parTransId="{20E9707F-2A0C-476D-BC69-DD51C7C93EE8}" sibTransId="{D6A44820-72A0-4408-8B79-AC0A14F5DBF8}"/>
    <dgm:cxn modelId="{4329CE9C-B11B-460A-8EA3-B5287FD67EDE}" type="presOf" srcId="{959E467B-A9C2-4925-8336-C7217DBF1267}" destId="{E1C2DF88-E33C-427A-9B30-E6237D875F94}" srcOrd="0" destOrd="0" presId="urn:microsoft.com/office/officeart/2005/8/layout/process5"/>
    <dgm:cxn modelId="{630130AE-6712-4597-B4F6-CC410BB405CA}" srcId="{413CD55E-C3E6-42DD-92B8-E75B6A6ABCCB}" destId="{7CD91AD4-AC18-45D0-838F-6FB966F5CD95}" srcOrd="3" destOrd="0" parTransId="{D1B9B6C8-0941-40A3-970B-F12554C03401}" sibTransId="{47A17FC0-1DC9-43D4-96DF-E0A67DECD098}"/>
    <dgm:cxn modelId="{B672C4E2-55CB-492D-A72C-3863C80D538C}" type="presOf" srcId="{3E83DAEE-90B3-4079-92B1-F93DCA9076F6}" destId="{D7C784F4-AB7B-4489-9B99-25EA1A29B5EC}" srcOrd="0" destOrd="0" presId="urn:microsoft.com/office/officeart/2005/8/layout/process5"/>
    <dgm:cxn modelId="{0EF81BF6-9E1E-4010-A70E-1E0DED7A85EE}" type="presOf" srcId="{D6A44820-72A0-4408-8B79-AC0A14F5DBF8}" destId="{2C22F3FD-3EA1-4811-B567-12BAB509EDE6}" srcOrd="1" destOrd="0" presId="urn:microsoft.com/office/officeart/2005/8/layout/process5"/>
    <dgm:cxn modelId="{C3E915CD-F703-4681-BB8C-2F468D510EFF}" type="presOf" srcId="{34C6ADA4-A65A-428D-A9B1-0824FCCC64A3}" destId="{71450252-16FF-4096-8446-76FE90D43A7E}" srcOrd="1" destOrd="0" presId="urn:microsoft.com/office/officeart/2005/8/layout/process5"/>
    <dgm:cxn modelId="{4FCF904B-34D6-4D47-B2B4-DE9C35686189}" type="presOf" srcId="{34C6ADA4-A65A-428D-A9B1-0824FCCC64A3}" destId="{51F8AEED-7E9E-4246-8CA4-49BEF14DB270}" srcOrd="0" destOrd="0" presId="urn:microsoft.com/office/officeart/2005/8/layout/process5"/>
    <dgm:cxn modelId="{F859594B-B21E-40D3-B637-87FF65E73E33}" type="presOf" srcId="{413CD55E-C3E6-42DD-92B8-E75B6A6ABCCB}" destId="{D3352622-5C19-4E54-B9A5-916049FE3DFB}" srcOrd="0" destOrd="0" presId="urn:microsoft.com/office/officeart/2005/8/layout/process5"/>
    <dgm:cxn modelId="{876AD20C-7B46-4B49-A396-0D548335635E}" type="presOf" srcId="{E751ACC2-5113-47CA-BD38-B203BEA3F9A8}" destId="{A8AD3350-AD68-4475-9B26-E0DF0E23D374}" srcOrd="0" destOrd="0" presId="urn:microsoft.com/office/officeart/2005/8/layout/process5"/>
    <dgm:cxn modelId="{59BD0D2A-486F-4303-B5E7-8E6EA6A43748}" srcId="{413CD55E-C3E6-42DD-92B8-E75B6A6ABCCB}" destId="{8BF558E3-14E3-45D7-906E-2E5AD7E093CB}" srcOrd="0" destOrd="0" parTransId="{CBF6C88C-B081-4237-A3B1-E7B81473AC47}" sibTransId="{34C6ADA4-A65A-428D-A9B1-0824FCCC64A3}"/>
    <dgm:cxn modelId="{D9C2561A-4D8E-4A2C-BA83-FC69DAB91EFB}" type="presParOf" srcId="{D3352622-5C19-4E54-B9A5-916049FE3DFB}" destId="{A29261CF-C290-4229-B8EC-261B9BED1A5D}" srcOrd="0" destOrd="0" presId="urn:microsoft.com/office/officeart/2005/8/layout/process5"/>
    <dgm:cxn modelId="{26CB5CAF-9C11-40E8-85E3-1C3BA5CA4644}" type="presParOf" srcId="{D3352622-5C19-4E54-B9A5-916049FE3DFB}" destId="{51F8AEED-7E9E-4246-8CA4-49BEF14DB270}" srcOrd="1" destOrd="0" presId="urn:microsoft.com/office/officeart/2005/8/layout/process5"/>
    <dgm:cxn modelId="{D10C2A16-BB18-4BB6-8FA7-7392898805ED}" type="presParOf" srcId="{51F8AEED-7E9E-4246-8CA4-49BEF14DB270}" destId="{71450252-16FF-4096-8446-76FE90D43A7E}" srcOrd="0" destOrd="0" presId="urn:microsoft.com/office/officeart/2005/8/layout/process5"/>
    <dgm:cxn modelId="{A665C6ED-609D-45F5-8B1D-6AFAA69053A5}" type="presParOf" srcId="{D3352622-5C19-4E54-B9A5-916049FE3DFB}" destId="{E1C2DF88-E33C-427A-9B30-E6237D875F94}" srcOrd="2" destOrd="0" presId="urn:microsoft.com/office/officeart/2005/8/layout/process5"/>
    <dgm:cxn modelId="{9B2F4B0D-F6AA-4612-A693-F86C82C25E3E}" type="presParOf" srcId="{D3352622-5C19-4E54-B9A5-916049FE3DFB}" destId="{A8AD3350-AD68-4475-9B26-E0DF0E23D374}" srcOrd="3" destOrd="0" presId="urn:microsoft.com/office/officeart/2005/8/layout/process5"/>
    <dgm:cxn modelId="{F8AA71AE-D600-4671-976F-2A0403ABAE15}" type="presParOf" srcId="{A8AD3350-AD68-4475-9B26-E0DF0E23D374}" destId="{2304EFAC-E6DC-4856-BD3F-702EE8F91AFD}" srcOrd="0" destOrd="0" presId="urn:microsoft.com/office/officeart/2005/8/layout/process5"/>
    <dgm:cxn modelId="{11BEA181-0BE9-4B35-93F9-0332CE7D1FEE}" type="presParOf" srcId="{D3352622-5C19-4E54-B9A5-916049FE3DFB}" destId="{D7C784F4-AB7B-4489-9B99-25EA1A29B5EC}" srcOrd="4" destOrd="0" presId="urn:microsoft.com/office/officeart/2005/8/layout/process5"/>
    <dgm:cxn modelId="{6B881EAB-575D-46EF-89F6-C3090C94FEFD}" type="presParOf" srcId="{D3352622-5C19-4E54-B9A5-916049FE3DFB}" destId="{E0FB3CAD-5F61-45E5-AAF0-11B4B35E14D4}" srcOrd="5" destOrd="0" presId="urn:microsoft.com/office/officeart/2005/8/layout/process5"/>
    <dgm:cxn modelId="{79FBF2EE-3767-4899-B0F6-31FF312C3EA6}" type="presParOf" srcId="{E0FB3CAD-5F61-45E5-AAF0-11B4B35E14D4}" destId="{2C22F3FD-3EA1-4811-B567-12BAB509EDE6}" srcOrd="0" destOrd="0" presId="urn:microsoft.com/office/officeart/2005/8/layout/process5"/>
    <dgm:cxn modelId="{1E082EBD-C97D-4EBB-86A2-6BDD574C1A1F}" type="presParOf" srcId="{D3352622-5C19-4E54-B9A5-916049FE3DFB}" destId="{58F7BD01-19A7-4429-9A7E-5C7FA689BBA8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A84BE7-6C2D-46F9-9938-2BDFB5F6E925}">
      <dsp:nvSpPr>
        <dsp:cNvPr id="0" name=""/>
        <dsp:cNvSpPr/>
      </dsp:nvSpPr>
      <dsp:spPr>
        <a:xfrm>
          <a:off x="2195766" y="383855"/>
          <a:ext cx="3763361" cy="3073279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35560" tIns="14400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800" b="1" kern="1200" dirty="0"/>
            <a:t>STRATEGIA REGIONALE PER IL LAVORO </a:t>
          </a:r>
        </a:p>
      </dsp:txBody>
      <dsp:txXfrm>
        <a:off x="2195766" y="383855"/>
        <a:ext cx="3763361" cy="3073279"/>
      </dsp:txXfrm>
    </dsp:sp>
    <dsp:sp modelId="{FDD599A1-76C9-41D3-A4E5-ECEA18C739E1}">
      <dsp:nvSpPr>
        <dsp:cNvPr id="0" name=""/>
        <dsp:cNvSpPr/>
      </dsp:nvSpPr>
      <dsp:spPr>
        <a:xfrm>
          <a:off x="3189500" y="7"/>
          <a:ext cx="1904205" cy="1315729"/>
        </a:xfrm>
        <a:prstGeom prst="ellipse">
          <a:avLst/>
        </a:prstGeom>
        <a:solidFill>
          <a:schemeClr val="accent3">
            <a:alpha val="50000"/>
            <a:hueOff val="2812566"/>
            <a:satOff val="-4220"/>
            <a:lumOff val="-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70" tIns="1270" rIns="1270" bIns="1270" numCol="1" spcCol="1270" anchor="ctr" anchorCtr="0">
          <a:noAutofit/>
        </a:bodyPr>
        <a:lstStyle/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altLang="it-IT" sz="100" b="1" kern="1200" dirty="0">
            <a:latin typeface="+mj-lt"/>
          </a:endParaRPr>
        </a:p>
        <a:p>
          <a:pPr lvl="0" algn="ctr" defTabSz="44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600" b="1" kern="1200" dirty="0">
              <a:latin typeface="+mj-lt"/>
            </a:rPr>
            <a:t>INTEGRAZIONE POLITICHE, </a:t>
          </a:r>
          <a:r>
            <a:rPr lang="it-IT" altLang="it-IT" sz="1600" b="1" kern="1200" dirty="0"/>
            <a:t>MISURE, </a:t>
          </a:r>
          <a:r>
            <a:rPr lang="it-IT" altLang="it-IT" sz="1600" b="1" kern="1200" dirty="0">
              <a:latin typeface="+mj-lt"/>
            </a:rPr>
            <a:t>RISORSE </a:t>
          </a:r>
          <a:endParaRPr lang="it-IT" sz="1600" kern="1200" dirty="0"/>
        </a:p>
      </dsp:txBody>
      <dsp:txXfrm>
        <a:off x="3189500" y="7"/>
        <a:ext cx="1904205" cy="1315729"/>
      </dsp:txXfrm>
    </dsp:sp>
    <dsp:sp modelId="{03608565-72C6-4F9E-9EAF-1937584FBA5F}">
      <dsp:nvSpPr>
        <dsp:cNvPr id="0" name=""/>
        <dsp:cNvSpPr/>
      </dsp:nvSpPr>
      <dsp:spPr>
        <a:xfrm>
          <a:off x="5622322" y="1174580"/>
          <a:ext cx="2264851" cy="1580826"/>
        </a:xfrm>
        <a:prstGeom prst="ellipse">
          <a:avLst/>
        </a:prstGeom>
        <a:solidFill>
          <a:schemeClr val="accent3">
            <a:alpha val="50000"/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400" b="1" kern="1200" dirty="0">
              <a:latin typeface="+mj-lt"/>
            </a:rPr>
            <a:t>COOPERAZIONE INTERISTITUZIONALE</a:t>
          </a:r>
          <a:endParaRPr lang="it-IT" sz="1400" kern="1200" dirty="0"/>
        </a:p>
      </dsp:txBody>
      <dsp:txXfrm>
        <a:off x="5622322" y="1174580"/>
        <a:ext cx="2264851" cy="1580826"/>
      </dsp:txXfrm>
    </dsp:sp>
    <dsp:sp modelId="{50D05CE5-CE59-4E19-91DF-6155821BC30B}">
      <dsp:nvSpPr>
        <dsp:cNvPr id="0" name=""/>
        <dsp:cNvSpPr/>
      </dsp:nvSpPr>
      <dsp:spPr>
        <a:xfrm>
          <a:off x="3109590" y="2759042"/>
          <a:ext cx="2030701" cy="1166229"/>
        </a:xfrm>
        <a:prstGeom prst="ellipse">
          <a:avLst/>
        </a:prstGeom>
        <a:solidFill>
          <a:srgbClr val="92D05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600" b="1" kern="1200" dirty="0">
              <a:latin typeface="+mj-lt"/>
            </a:rPr>
            <a:t>COOPERAZIONE PUBBLICO PRIVATO</a:t>
          </a:r>
          <a:endParaRPr lang="it-IT" sz="1600" kern="1200" dirty="0"/>
        </a:p>
      </dsp:txBody>
      <dsp:txXfrm>
        <a:off x="3109590" y="2759042"/>
        <a:ext cx="2030701" cy="1166229"/>
      </dsp:txXfrm>
    </dsp:sp>
    <dsp:sp modelId="{942EA700-64CB-4F6D-A4B6-DF04C7DFC02F}">
      <dsp:nvSpPr>
        <dsp:cNvPr id="0" name=""/>
        <dsp:cNvSpPr/>
      </dsp:nvSpPr>
      <dsp:spPr>
        <a:xfrm>
          <a:off x="426136" y="1187883"/>
          <a:ext cx="2115439" cy="1500994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altLang="it-IT" sz="1600" b="1" kern="1200" spc="0" dirty="0">
              <a:latin typeface="+mj-lt"/>
            </a:rPr>
            <a:t>CONCERTAZIONE </a:t>
          </a:r>
          <a:endParaRPr lang="it-IT" sz="1600" kern="1200" spc="0" dirty="0"/>
        </a:p>
      </dsp:txBody>
      <dsp:txXfrm>
        <a:off x="426136" y="1187883"/>
        <a:ext cx="2115439" cy="1500994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9261CF-C290-4229-B8EC-261B9BED1A5D}">
      <dsp:nvSpPr>
        <dsp:cNvPr id="0" name=""/>
        <dsp:cNvSpPr/>
      </dsp:nvSpPr>
      <dsp:spPr>
        <a:xfrm>
          <a:off x="1129623" y="26180"/>
          <a:ext cx="1318670" cy="697434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>
              <a:solidFill>
                <a:schemeClr val="tx2"/>
              </a:solidFill>
            </a:rPr>
            <a:t>Orientamento specialistico in forma individuale</a:t>
          </a:r>
        </a:p>
      </dsp:txBody>
      <dsp:txXfrm>
        <a:off x="1129623" y="26180"/>
        <a:ext cx="1318670" cy="697434"/>
      </dsp:txXfrm>
    </dsp:sp>
    <dsp:sp modelId="{51F8AEED-7E9E-4246-8CA4-49BEF14DB270}">
      <dsp:nvSpPr>
        <dsp:cNvPr id="0" name=""/>
        <dsp:cNvSpPr/>
      </dsp:nvSpPr>
      <dsp:spPr>
        <a:xfrm rot="5582190">
          <a:off x="1724319" y="754675"/>
          <a:ext cx="192504" cy="1841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900" kern="1200"/>
        </a:p>
      </dsp:txBody>
      <dsp:txXfrm rot="5582190">
        <a:off x="1724319" y="754675"/>
        <a:ext cx="192504" cy="184195"/>
      </dsp:txXfrm>
    </dsp:sp>
    <dsp:sp modelId="{58F7BD01-19A7-4429-9A7E-5C7FA689BBA8}">
      <dsp:nvSpPr>
        <dsp:cNvPr id="0" name=""/>
        <dsp:cNvSpPr/>
      </dsp:nvSpPr>
      <dsp:spPr>
        <a:xfrm>
          <a:off x="317310" y="934574"/>
          <a:ext cx="3125502" cy="766787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>
              <a:solidFill>
                <a:schemeClr val="tx2"/>
              </a:solidFill>
            </a:rPr>
            <a:t>Consulenza e assistenza all’avvio di impresa</a:t>
          </a:r>
        </a:p>
      </dsp:txBody>
      <dsp:txXfrm>
        <a:off x="317310" y="934574"/>
        <a:ext cx="3125502" cy="76678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36EC1C-1200-424E-9FFB-66885DADF4B0}">
      <dsp:nvSpPr>
        <dsp:cNvPr id="0" name=""/>
        <dsp:cNvSpPr/>
      </dsp:nvSpPr>
      <dsp:spPr>
        <a:xfrm>
          <a:off x="399414" y="116754"/>
          <a:ext cx="7510944" cy="1093968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alpha val="9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366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b="1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ENTRO IL 31 MARZO 2019</a:t>
          </a:r>
        </a:p>
      </dsp:txBody>
      <dsp:txXfrm>
        <a:off x="399414" y="116754"/>
        <a:ext cx="7510944" cy="1093968"/>
      </dsp:txXfrm>
    </dsp:sp>
    <dsp:sp modelId="{AB0494FD-7E5E-4D66-89C0-FDF2D4A0639E}">
      <dsp:nvSpPr>
        <dsp:cNvPr id="0" name=""/>
        <dsp:cNvSpPr/>
      </dsp:nvSpPr>
      <dsp:spPr>
        <a:xfrm>
          <a:off x="425927" y="963073"/>
          <a:ext cx="3470056" cy="244179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/>
            <a:t>In attuazione di quanto disposto dall’art. 42 della </a:t>
          </a:r>
          <a:r>
            <a:rPr lang="it-IT" sz="1600" kern="1200" dirty="0" err="1"/>
            <a:t>Lr</a:t>
          </a:r>
          <a:r>
            <a:rPr lang="it-IT" sz="1600" kern="1200" dirty="0"/>
            <a:t> 29/2018, alla data del 1° aprile, la competenza in materia di servizi e politiche attive del lavoro transiterà da Alfa Liguria alla Regione.</a:t>
          </a:r>
        </a:p>
      </dsp:txBody>
      <dsp:txXfrm>
        <a:off x="425927" y="963073"/>
        <a:ext cx="3470056" cy="2441796"/>
      </dsp:txXfrm>
    </dsp:sp>
    <dsp:sp modelId="{CA83BC78-350B-4358-82BB-B64580E6F73B}">
      <dsp:nvSpPr>
        <dsp:cNvPr id="0" name=""/>
        <dsp:cNvSpPr/>
      </dsp:nvSpPr>
      <dsp:spPr>
        <a:xfrm>
          <a:off x="3869435" y="633711"/>
          <a:ext cx="4040887" cy="1093968"/>
        </a:xfrm>
        <a:prstGeom prst="rightArrow">
          <a:avLst>
            <a:gd name="adj1" fmla="val 50000"/>
            <a:gd name="adj2" fmla="val 50000"/>
          </a:avLst>
        </a:prstGeom>
        <a:solidFill>
          <a:schemeClr val="accent6">
            <a:alpha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254000" bIns="173668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100" kern="1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rPr>
            <a:t>DELIBERA GIUNTA REGIONALE</a:t>
          </a:r>
        </a:p>
      </dsp:txBody>
      <dsp:txXfrm>
        <a:off x="3869435" y="633711"/>
        <a:ext cx="4040887" cy="1093968"/>
      </dsp:txXfrm>
    </dsp:sp>
    <dsp:sp modelId="{D063CE13-C477-4C6B-AECB-56EFB6119C08}">
      <dsp:nvSpPr>
        <dsp:cNvPr id="0" name=""/>
        <dsp:cNvSpPr/>
      </dsp:nvSpPr>
      <dsp:spPr>
        <a:xfrm>
          <a:off x="3890952" y="1456412"/>
          <a:ext cx="3470056" cy="19747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i="1" kern="1200" dirty="0"/>
            <a:t>Trasferimento con deliberazione di Giunta Regione di risorse umane, beni, risorse finanziarie, strumentali e organizzative nonché rapporti attivi e passivi connessi all’esercizio delle funzioni e delle attività in materia di servizi per il lavoro da ALFA alla Regione</a:t>
          </a:r>
          <a:r>
            <a:rPr lang="it-IT" sz="1600" kern="1200" dirty="0"/>
            <a:t>.</a:t>
          </a:r>
        </a:p>
      </dsp:txBody>
      <dsp:txXfrm>
        <a:off x="3890952" y="1456412"/>
        <a:ext cx="3470056" cy="197477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C0B89D4-B63D-4D61-A1FA-DA462CA4496C}">
      <dsp:nvSpPr>
        <dsp:cNvPr id="0" name=""/>
        <dsp:cNvSpPr/>
      </dsp:nvSpPr>
      <dsp:spPr>
        <a:xfrm>
          <a:off x="2092" y="0"/>
          <a:ext cx="2193079" cy="3728434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>
            <a:alphaModFix amt="60000"/>
          </a:blip>
          <a:srcRect/>
          <a:tile tx="0" ty="0" sx="100000" sy="100000" flip="none" algn="tl"/>
        </a:blipFill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</a:pPr>
          <a:r>
            <a:rPr lang="it-IT" sz="2000" b="1" kern="1200" dirty="0">
              <a:solidFill>
                <a:schemeClr val="tx2"/>
              </a:solidFill>
            </a:rPr>
            <a:t>CONSOLIDARE IL MODELLO PARTECIPATIVO</a:t>
          </a:r>
        </a:p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600" kern="1200" dirty="0">
              <a:solidFill>
                <a:schemeClr val="tx2"/>
              </a:solidFill>
            </a:rPr>
            <a:t>tra istituzioni e parti sociali, facendo della concertazione e del coordinamento istituzionale il cardine della </a:t>
          </a:r>
          <a:r>
            <a:rPr lang="it-IT" sz="1600" i="1" kern="1200" dirty="0" err="1">
              <a:solidFill>
                <a:schemeClr val="tx2"/>
              </a:solidFill>
            </a:rPr>
            <a:t>governance</a:t>
          </a:r>
          <a:r>
            <a:rPr lang="it-IT" sz="1600" kern="1200" dirty="0">
              <a:solidFill>
                <a:schemeClr val="tx2"/>
              </a:solidFill>
            </a:rPr>
            <a:t> del sistema</a:t>
          </a:r>
        </a:p>
      </dsp:txBody>
      <dsp:txXfrm>
        <a:off x="2092" y="1491373"/>
        <a:ext cx="2193079" cy="1491373"/>
      </dsp:txXfrm>
    </dsp:sp>
    <dsp:sp modelId="{2E6F8AE2-4B25-4D6B-AEB8-77E00C8BD517}">
      <dsp:nvSpPr>
        <dsp:cNvPr id="0" name=""/>
        <dsp:cNvSpPr/>
      </dsp:nvSpPr>
      <dsp:spPr>
        <a:xfrm>
          <a:off x="551447" y="43988"/>
          <a:ext cx="1157042" cy="915135"/>
        </a:xfrm>
        <a:prstGeom prst="ellipse">
          <a:avLst/>
        </a:prstGeom>
        <a:blipFill rotWithShape="1">
          <a:blip xmlns:r="http://schemas.openxmlformats.org/officeDocument/2006/relationships" r:embed="rId2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3DFDA1-0F24-4884-B3FC-4FC56026DCF5}">
      <dsp:nvSpPr>
        <dsp:cNvPr id="0" name=""/>
        <dsp:cNvSpPr/>
      </dsp:nvSpPr>
      <dsp:spPr>
        <a:xfrm>
          <a:off x="2260963" y="0"/>
          <a:ext cx="2193079" cy="3728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alphaModFix amt="60000"/>
          </a:blip>
          <a:tile tx="0" ty="0" sx="100000" sy="100000" flip="none" algn="tl"/>
        </a:blipFill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>
              <a:solidFill>
                <a:schemeClr val="tx2"/>
              </a:solidFill>
            </a:rPr>
            <a:t>REALIZZARE UNA RETE DI SERVIZI AL LAVORO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b="0" kern="1200" dirty="0">
              <a:solidFill>
                <a:schemeClr val="tx2"/>
              </a:solidFill>
            </a:rPr>
            <a:t>basata sulla cooperazione tra servizi pubblici e qualificati  operatori privati..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600" b="0" kern="1200" dirty="0">
            <a:solidFill>
              <a:schemeClr val="tx2"/>
            </a:solidFill>
          </a:endParaRPr>
        </a:p>
      </dsp:txBody>
      <dsp:txXfrm>
        <a:off x="2260963" y="1491373"/>
        <a:ext cx="2193079" cy="1491373"/>
      </dsp:txXfrm>
    </dsp:sp>
    <dsp:sp modelId="{DFC9913C-6C12-413F-AB89-E545DB375352}">
      <dsp:nvSpPr>
        <dsp:cNvPr id="0" name=""/>
        <dsp:cNvSpPr/>
      </dsp:nvSpPr>
      <dsp:spPr>
        <a:xfrm>
          <a:off x="2805645" y="47068"/>
          <a:ext cx="1091524" cy="916227"/>
        </a:xfrm>
        <a:prstGeom prst="ellipse">
          <a:avLst/>
        </a:prstGeom>
        <a:blipFill rotWithShape="1">
          <a:blip xmlns:r="http://schemas.openxmlformats.org/officeDocument/2006/relationships" r:embed="rId3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64A857-C830-4803-ACCA-9C89FCFC4CAA}">
      <dsp:nvSpPr>
        <dsp:cNvPr id="0" name=""/>
        <dsp:cNvSpPr/>
      </dsp:nvSpPr>
      <dsp:spPr>
        <a:xfrm>
          <a:off x="4519835" y="0"/>
          <a:ext cx="2193079" cy="3728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alphaModFix amt="60000"/>
          </a:blip>
          <a:tile tx="0" ty="0" sx="100000" sy="100000" flip="none" algn="tl"/>
        </a:blipFill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2000" b="1" kern="1200" dirty="0">
              <a:solidFill>
                <a:schemeClr val="tx2"/>
              </a:solidFill>
            </a:rPr>
            <a:t>RAFFORZARE LE TUTELE PER I DISOCCUPATI </a:t>
          </a:r>
          <a:r>
            <a:rPr lang="it-IT" sz="1600" kern="1200" dirty="0">
              <a:solidFill>
                <a:schemeClr val="tx2"/>
              </a:solidFill>
            </a:rPr>
            <a:t>incentivando  il raccordo tra servizi pubblici e servizi privati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it-IT" sz="1600" kern="1200" dirty="0">
            <a:solidFill>
              <a:schemeClr val="tx2"/>
            </a:solidFill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it-IT" sz="1300" kern="1200" dirty="0">
            <a:solidFill>
              <a:schemeClr val="tx2"/>
            </a:solidFill>
          </a:endParaRPr>
        </a:p>
      </dsp:txBody>
      <dsp:txXfrm>
        <a:off x="4519835" y="1491373"/>
        <a:ext cx="2193079" cy="1491373"/>
      </dsp:txXfrm>
    </dsp:sp>
    <dsp:sp modelId="{3814309E-9A46-466A-B6FA-78A7E256F4B7}">
      <dsp:nvSpPr>
        <dsp:cNvPr id="0" name=""/>
        <dsp:cNvSpPr/>
      </dsp:nvSpPr>
      <dsp:spPr>
        <a:xfrm>
          <a:off x="5056502" y="44311"/>
          <a:ext cx="1124736" cy="905773"/>
        </a:xfrm>
        <a:prstGeom prst="ellipse">
          <a:avLst/>
        </a:prstGeom>
        <a:blipFill rotWithShape="1">
          <a:blip xmlns:r="http://schemas.openxmlformats.org/officeDocument/2006/relationships" r:embed="rId4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E819F4-1A45-4D0E-8D3C-A8594B1B9F68}">
      <dsp:nvSpPr>
        <dsp:cNvPr id="0" name=""/>
        <dsp:cNvSpPr/>
      </dsp:nvSpPr>
      <dsp:spPr>
        <a:xfrm>
          <a:off x="6780790" y="0"/>
          <a:ext cx="2193079" cy="3728434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alphaModFix amt="60000"/>
          </a:blip>
          <a:tile tx="0" ty="0" sx="100000" sy="100000" flip="none" algn="tl"/>
        </a:blipFill>
        <a:ln>
          <a:solidFill>
            <a:schemeClr val="tx1"/>
          </a:solidFill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ts val="1900"/>
            </a:lnSpc>
            <a:spcBef>
              <a:spcPct val="0"/>
            </a:spcBef>
            <a:spcAft>
              <a:spcPts val="0"/>
            </a:spcAft>
            <a:buFont typeface="Arial" panose="020B0604020202020204" pitchFamily="34" charset="0"/>
            <a:buNone/>
          </a:pPr>
          <a:r>
            <a:rPr lang="it-IT" sz="2000" b="1" kern="1200" dirty="0">
              <a:solidFill>
                <a:schemeClr val="tx2"/>
              </a:solidFill>
            </a:rPr>
            <a:t>IMPLEMENTARE UN </a:t>
          </a:r>
          <a:r>
            <a:rPr lang="it-IT" sz="2000" b="1" kern="1200" dirty="0">
              <a:solidFill>
                <a:schemeClr val="tx2"/>
              </a:solidFill>
              <a:effectLst/>
            </a:rPr>
            <a:t>SISTEMA </a:t>
          </a:r>
          <a:r>
            <a:rPr lang="it-IT" sz="2000" b="1" kern="1200" dirty="0">
              <a:solidFill>
                <a:schemeClr val="tx2"/>
              </a:solidFill>
            </a:rPr>
            <a:t>INFORMATIVO E STATISTICO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it-IT" sz="1600" kern="1200" dirty="0">
              <a:solidFill>
                <a:schemeClr val="tx2"/>
              </a:solidFill>
            </a:rPr>
            <a:t>per la gestione, il monitoraggio e la valutazione delle politiche del lavoro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endParaRPr lang="it-IT" sz="1600" kern="1200" dirty="0">
            <a:solidFill>
              <a:schemeClr val="tx2"/>
            </a:solidFill>
          </a:endParaRPr>
        </a:p>
      </dsp:txBody>
      <dsp:txXfrm>
        <a:off x="6780790" y="1491373"/>
        <a:ext cx="2193079" cy="1491373"/>
      </dsp:txXfrm>
    </dsp:sp>
    <dsp:sp modelId="{787E8592-3748-41AF-8F77-42ACE457EEB5}">
      <dsp:nvSpPr>
        <dsp:cNvPr id="0" name=""/>
        <dsp:cNvSpPr/>
      </dsp:nvSpPr>
      <dsp:spPr>
        <a:xfrm>
          <a:off x="7376093" y="43616"/>
          <a:ext cx="1045115" cy="905773"/>
        </a:xfrm>
        <a:prstGeom prst="ellipse">
          <a:avLst/>
        </a:prstGeom>
        <a:blipFill rotWithShape="1">
          <a:blip xmlns:r="http://schemas.openxmlformats.org/officeDocument/2006/relationships" r:embed="rId5">
            <a:duotone>
              <a:schemeClr val="accent1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1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DCF8B-04F8-4081-8CBD-884E29EF5632}">
      <dsp:nvSpPr>
        <dsp:cNvPr id="0" name=""/>
        <dsp:cNvSpPr/>
      </dsp:nvSpPr>
      <dsp:spPr>
        <a:xfrm>
          <a:off x="392639" y="3461754"/>
          <a:ext cx="8255968" cy="266679"/>
        </a:xfrm>
        <a:prstGeom prst="leftRightArrow">
          <a:avLst/>
        </a:prstGeom>
        <a:solidFill>
          <a:schemeClr val="tx2">
            <a:lumMod val="50000"/>
          </a:schemeClr>
        </a:solidFill>
        <a:ln>
          <a:noFill/>
        </a:ln>
        <a:effectLst>
          <a:outerShdw blurRad="50800" dist="50800" dir="5400000" sx="1000" sy="1000" algn="ctr" rotWithShape="0">
            <a:srgbClr val="000000">
              <a:alpha val="45000"/>
            </a:srgbClr>
          </a:outerShdw>
        </a:effectLst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D8FFFC-9CEE-4A0D-A60F-6B0A9202A345}">
      <dsp:nvSpPr>
        <dsp:cNvPr id="0" name=""/>
        <dsp:cNvSpPr/>
      </dsp:nvSpPr>
      <dsp:spPr>
        <a:xfrm>
          <a:off x="1557" y="0"/>
          <a:ext cx="2423622" cy="281219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>
              <a:solidFill>
                <a:schemeClr val="tx2"/>
              </a:solidFill>
            </a:rPr>
            <a:t>Interventi di assistenza per la ricerca attiva</a:t>
          </a:r>
        </a:p>
      </dsp:txBody>
      <dsp:txXfrm>
        <a:off x="1557" y="1124880"/>
        <a:ext cx="2423622" cy="1124880"/>
      </dsp:txXfrm>
    </dsp:sp>
    <dsp:sp modelId="{022922DF-AE5F-4F41-8103-9311F5FAABAB}">
      <dsp:nvSpPr>
        <dsp:cNvPr id="0" name=""/>
        <dsp:cNvSpPr/>
      </dsp:nvSpPr>
      <dsp:spPr>
        <a:xfrm>
          <a:off x="745137" y="75113"/>
          <a:ext cx="936462" cy="936462"/>
        </a:xfrm>
        <a:prstGeom prst="ellipse">
          <a:avLst/>
        </a:prstGeom>
        <a:blipFill rotWithShape="1"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accent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4B1741-0701-40CA-905F-73BB8C9422B3}">
      <dsp:nvSpPr>
        <dsp:cNvPr id="0" name=""/>
        <dsp:cNvSpPr/>
      </dsp:nvSpPr>
      <dsp:spPr>
        <a:xfrm>
          <a:off x="2497888" y="0"/>
          <a:ext cx="2423622" cy="2812199"/>
        </a:xfrm>
        <a:prstGeom prst="roundRect">
          <a:avLst>
            <a:gd name="adj" fmla="val 10000"/>
          </a:avLst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>
              <a:solidFill>
                <a:schemeClr val="tx2"/>
              </a:solidFill>
            </a:rPr>
            <a:t>Interventi per aumentare l’</a:t>
          </a:r>
          <a:r>
            <a:rPr lang="it-IT" sz="1800" b="1" kern="1200" dirty="0" err="1">
              <a:solidFill>
                <a:schemeClr val="tx2"/>
              </a:solidFill>
            </a:rPr>
            <a:t>occupabilità</a:t>
          </a:r>
          <a:r>
            <a:rPr lang="it-IT" sz="1800" b="1" kern="1200" dirty="0">
              <a:solidFill>
                <a:schemeClr val="tx2"/>
              </a:solidFill>
            </a:rPr>
            <a:t> delle persone</a:t>
          </a:r>
        </a:p>
      </dsp:txBody>
      <dsp:txXfrm>
        <a:off x="2497888" y="1124880"/>
        <a:ext cx="2423622" cy="1124880"/>
      </dsp:txXfrm>
    </dsp:sp>
    <dsp:sp modelId="{06E6E12C-EB8F-467A-AC3E-D3DED545F3D1}">
      <dsp:nvSpPr>
        <dsp:cNvPr id="0" name=""/>
        <dsp:cNvSpPr/>
      </dsp:nvSpPr>
      <dsp:spPr>
        <a:xfrm>
          <a:off x="3241468" y="75113"/>
          <a:ext cx="936462" cy="936462"/>
        </a:xfrm>
        <a:prstGeom prst="ellipse">
          <a:avLst/>
        </a:prstGeom>
        <a:blipFill rotWithShape="1">
          <a:blip xmlns:r="http://schemas.openxmlformats.org/officeDocument/2006/relationships" r:embed="rId2">
            <a:duotone>
              <a:schemeClr val="accent2">
                <a:hueOff val="2501437"/>
                <a:satOff val="-2237"/>
                <a:lumOff val="6"/>
                <a:alphaOff val="0"/>
                <a:shade val="20000"/>
                <a:satMod val="200000"/>
              </a:schemeClr>
              <a:schemeClr val="accent2">
                <a:hueOff val="2501437"/>
                <a:satOff val="-2237"/>
                <a:lumOff val="6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5F4FF5-53B8-47DC-B926-70987DD4C985}">
      <dsp:nvSpPr>
        <dsp:cNvPr id="0" name=""/>
        <dsp:cNvSpPr/>
      </dsp:nvSpPr>
      <dsp:spPr>
        <a:xfrm>
          <a:off x="4994219" y="0"/>
          <a:ext cx="2423622" cy="2812199"/>
        </a:xfrm>
        <a:prstGeom prst="roundRect">
          <a:avLst>
            <a:gd name="adj" fmla="val 10000"/>
          </a:avLst>
        </a:prstGeom>
        <a:solidFill>
          <a:schemeClr val="accent6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>
              <a:solidFill>
                <a:schemeClr val="tx2"/>
              </a:solidFill>
            </a:rPr>
            <a:t>Interventi volti a incentivare i datori di lavoro ad assumere persone disoccupate o svantaggiate</a:t>
          </a:r>
        </a:p>
      </dsp:txBody>
      <dsp:txXfrm>
        <a:off x="4994219" y="1124880"/>
        <a:ext cx="2423622" cy="1124880"/>
      </dsp:txXfrm>
    </dsp:sp>
    <dsp:sp modelId="{85D8AC95-C478-4F6E-AA3F-F69C7E8BACAA}">
      <dsp:nvSpPr>
        <dsp:cNvPr id="0" name=""/>
        <dsp:cNvSpPr/>
      </dsp:nvSpPr>
      <dsp:spPr>
        <a:xfrm>
          <a:off x="5737799" y="75113"/>
          <a:ext cx="936462" cy="936462"/>
        </a:xfrm>
        <a:prstGeom prst="ellipse">
          <a:avLst/>
        </a:prstGeom>
        <a:blipFill rotWithShape="1">
          <a:blip xmlns:r="http://schemas.openxmlformats.org/officeDocument/2006/relationships" r:embed="rId3">
            <a:duotone>
              <a:schemeClr val="accent2">
                <a:hueOff val="5002875"/>
                <a:satOff val="-4473"/>
                <a:lumOff val="13"/>
                <a:alphaOff val="0"/>
                <a:shade val="20000"/>
                <a:satMod val="200000"/>
              </a:schemeClr>
              <a:schemeClr val="accent2">
                <a:hueOff val="5002875"/>
                <a:satOff val="-4473"/>
                <a:lumOff val="13"/>
                <a:alphaOff val="0"/>
                <a:tint val="12000"/>
                <a:satMod val="190000"/>
              </a:schemeClr>
            </a:duotone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AC39F-54DB-4EA9-A5DA-C026CB0262B2}">
      <dsp:nvSpPr>
        <dsp:cNvPr id="0" name=""/>
        <dsp:cNvSpPr/>
      </dsp:nvSpPr>
      <dsp:spPr>
        <a:xfrm>
          <a:off x="296776" y="2348797"/>
          <a:ext cx="6825848" cy="421830"/>
        </a:xfrm>
        <a:prstGeom prst="left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C36EC1C-1200-424E-9FFB-66885DADF4B0}">
      <dsp:nvSpPr>
        <dsp:cNvPr id="0" name=""/>
        <dsp:cNvSpPr/>
      </dsp:nvSpPr>
      <dsp:spPr>
        <a:xfrm>
          <a:off x="571752" y="0"/>
          <a:ext cx="7377695" cy="10745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058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/>
            <a:t>Da febbraio 2019</a:t>
          </a:r>
        </a:p>
      </dsp:txBody>
      <dsp:txXfrm>
        <a:off x="571752" y="0"/>
        <a:ext cx="7377695" cy="1074561"/>
      </dsp:txXfrm>
    </dsp:sp>
    <dsp:sp modelId="{AB0494FD-7E5E-4D66-89C0-FDF2D4A0639E}">
      <dsp:nvSpPr>
        <dsp:cNvPr id="0" name=""/>
        <dsp:cNvSpPr/>
      </dsp:nvSpPr>
      <dsp:spPr>
        <a:xfrm>
          <a:off x="571752" y="831304"/>
          <a:ext cx="3408495" cy="2398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>
              <a:solidFill>
                <a:schemeClr val="accent1">
                  <a:lumMod val="50000"/>
                </a:schemeClr>
              </a:solidFill>
            </a:rPr>
            <a:t>1. Avviamento del Sistema di </a:t>
          </a:r>
          <a:r>
            <a:rPr lang="it-IT" sz="2400" b="1" kern="1200" dirty="0">
              <a:solidFill>
                <a:schemeClr val="accent1">
                  <a:lumMod val="50000"/>
                </a:schemeClr>
              </a:solidFill>
            </a:rPr>
            <a:t>accreditamento dei servizi per il lavoro </a:t>
          </a:r>
          <a:r>
            <a:rPr lang="it-IT" sz="2400" kern="1200" dirty="0">
              <a:solidFill>
                <a:schemeClr val="accent1">
                  <a:lumMod val="50000"/>
                </a:schemeClr>
              </a:solidFill>
            </a:rPr>
            <a:t>e</a:t>
          </a:r>
          <a:r>
            <a:rPr lang="it-IT" sz="2400" b="1" kern="1200" dirty="0">
              <a:solidFill>
                <a:schemeClr val="accent1">
                  <a:lumMod val="50000"/>
                </a:schemeClr>
              </a:solidFill>
            </a:rPr>
            <a:t> sviluppo del sistema informativo SIUL </a:t>
          </a:r>
          <a:endParaRPr lang="it-IT" sz="24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571752" y="831304"/>
        <a:ext cx="3408495" cy="2398477"/>
      </dsp:txXfrm>
    </dsp:sp>
    <dsp:sp modelId="{CA83BC78-350B-4358-82BB-B64580E6F73B}">
      <dsp:nvSpPr>
        <dsp:cNvPr id="0" name=""/>
        <dsp:cNvSpPr/>
      </dsp:nvSpPr>
      <dsp:spPr>
        <a:xfrm>
          <a:off x="3962187" y="251385"/>
          <a:ext cx="3969200" cy="1074561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254000" bIns="170587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/>
            <a:t>Entro il 31 marzo 2019</a:t>
          </a:r>
        </a:p>
      </dsp:txBody>
      <dsp:txXfrm>
        <a:off x="3962187" y="251385"/>
        <a:ext cx="3969200" cy="1074561"/>
      </dsp:txXfrm>
    </dsp:sp>
    <dsp:sp modelId="{D063CE13-C477-4C6B-AECB-56EFB6119C08}">
      <dsp:nvSpPr>
        <dsp:cNvPr id="0" name=""/>
        <dsp:cNvSpPr/>
      </dsp:nvSpPr>
      <dsp:spPr>
        <a:xfrm>
          <a:off x="3980247" y="1059830"/>
          <a:ext cx="3408495" cy="239847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400" kern="1200" dirty="0">
              <a:solidFill>
                <a:srgbClr val="002060"/>
              </a:solidFill>
            </a:rPr>
            <a:t>2. </a:t>
          </a:r>
          <a:r>
            <a:rPr lang="it-IT" sz="2400" b="1" kern="1200" dirty="0">
              <a:solidFill>
                <a:srgbClr val="002060"/>
              </a:solidFill>
            </a:rPr>
            <a:t>Trasferimento</a:t>
          </a:r>
          <a:r>
            <a:rPr lang="it-IT" sz="2400" kern="1200" dirty="0">
              <a:solidFill>
                <a:srgbClr val="002060"/>
              </a:solidFill>
            </a:rPr>
            <a:t> </a:t>
          </a:r>
          <a:r>
            <a:rPr lang="it-IT" sz="2400" b="1" kern="1200" dirty="0">
              <a:solidFill>
                <a:srgbClr val="002060"/>
              </a:solidFill>
            </a:rPr>
            <a:t>alla Regione</a:t>
          </a:r>
          <a:r>
            <a:rPr lang="it-IT" sz="2400" kern="1200" dirty="0">
              <a:solidFill>
                <a:srgbClr val="002060"/>
              </a:solidFill>
            </a:rPr>
            <a:t> della funzione in materia di servizi e politiche attive del lavoro con particolare riguardo alla </a:t>
          </a:r>
          <a:r>
            <a:rPr lang="it-IT" sz="2400" b="1" kern="1200" dirty="0">
              <a:solidFill>
                <a:srgbClr val="002060"/>
              </a:solidFill>
            </a:rPr>
            <a:t>gestione dei Centri per l’Impiego</a:t>
          </a:r>
          <a:endParaRPr lang="it-IT" sz="2400" kern="1200" dirty="0">
            <a:solidFill>
              <a:srgbClr val="002060"/>
            </a:solidFill>
          </a:endParaRPr>
        </a:p>
      </dsp:txBody>
      <dsp:txXfrm>
        <a:off x="3980247" y="1059830"/>
        <a:ext cx="3408495" cy="2398477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5D08C38-039F-49E9-B974-A4F9F5F2B838}">
      <dsp:nvSpPr>
        <dsp:cNvPr id="0" name=""/>
        <dsp:cNvSpPr/>
      </dsp:nvSpPr>
      <dsp:spPr>
        <a:xfrm>
          <a:off x="344521" y="1496183"/>
          <a:ext cx="369047" cy="407160"/>
        </a:xfrm>
        <a:prstGeom prst="rect">
          <a:avLst/>
        </a:prstGeom>
        <a:solidFill>
          <a:srgbClr val="FFFFCC">
            <a:alpha val="90000"/>
          </a:srgb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AEBD18-8872-4358-95C7-1758144A95D5}">
      <dsp:nvSpPr>
        <dsp:cNvPr id="0" name=""/>
        <dsp:cNvSpPr/>
      </dsp:nvSpPr>
      <dsp:spPr>
        <a:xfrm>
          <a:off x="154580" y="106671"/>
          <a:ext cx="8458152" cy="122539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270" tIns="0" rIns="234270" bIns="0" numCol="1" spcCol="1270" anchor="ctr" anchorCtr="0">
          <a:noAutofit/>
        </a:bodyPr>
        <a:lstStyle/>
        <a:p>
          <a:pPr lvl="0" algn="l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latin typeface="Seravek"/>
            </a:rPr>
            <a:t>In attuazione di quanto disposto dalla deliberazione di Giunta Regionale n. 915/2017 in materia di accreditamento di soggetti pubblici e privati per l’erogazione dei servizi al lavoro in Liguria, è prevista la pubblicazione di specifici </a:t>
          </a:r>
          <a:r>
            <a:rPr lang="it-IT" sz="1600" b="1" kern="1200" dirty="0">
              <a:latin typeface="Seravek"/>
            </a:rPr>
            <a:t>Avvisi rivolti agli Enti accreditati e finalizzati alla creazione di un’offerta regionale di politiche attive rivolta agli utenti dei Centri per l’impiego in cerca di nuova o prima occupazione</a:t>
          </a:r>
          <a:r>
            <a:rPr lang="it-IT" sz="1600" kern="1200" dirty="0">
              <a:latin typeface="Seravek"/>
            </a:rPr>
            <a:t>.</a:t>
          </a:r>
        </a:p>
      </dsp:txBody>
      <dsp:txXfrm>
        <a:off x="154580" y="106671"/>
        <a:ext cx="8458152" cy="1225390"/>
      </dsp:txXfrm>
    </dsp:sp>
    <dsp:sp modelId="{60DAFA5B-A0A3-417D-BBEA-5F510D6C4669}">
      <dsp:nvSpPr>
        <dsp:cNvPr id="0" name=""/>
        <dsp:cNvSpPr/>
      </dsp:nvSpPr>
      <dsp:spPr>
        <a:xfrm flipH="1">
          <a:off x="410840" y="1794457"/>
          <a:ext cx="232337" cy="275103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3AF82D-7D4A-4EBD-96CA-FDEA0201A22B}">
      <dsp:nvSpPr>
        <dsp:cNvPr id="0" name=""/>
        <dsp:cNvSpPr/>
      </dsp:nvSpPr>
      <dsp:spPr>
        <a:xfrm>
          <a:off x="1260907" y="1537723"/>
          <a:ext cx="6861209" cy="775705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270" tIns="0" rIns="23427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latin typeface="Seravek"/>
            </a:rPr>
            <a:t>Tale </a:t>
          </a:r>
          <a:r>
            <a:rPr lang="it-IT" sz="1600" kern="1200">
              <a:latin typeface="Seravek"/>
            </a:rPr>
            <a:t>offerta prevederà </a:t>
          </a:r>
          <a:r>
            <a:rPr lang="it-IT" sz="1600" kern="1200" dirty="0">
              <a:latin typeface="Seravek"/>
            </a:rPr>
            <a:t>anche la realizzazione di specifici piani diretti a </a:t>
          </a:r>
          <a:r>
            <a:rPr lang="it-IT" sz="1600" b="1" kern="1200" dirty="0">
              <a:latin typeface="Seravek"/>
            </a:rPr>
            <a:t>particolari target di popolazione portatori di bisogni o criticità </a:t>
          </a:r>
          <a:r>
            <a:rPr lang="it-IT" sz="1600" kern="1200" dirty="0">
              <a:latin typeface="Seravek"/>
            </a:rPr>
            <a:t>su cui risulta strategico intervenire.</a:t>
          </a:r>
        </a:p>
      </dsp:txBody>
      <dsp:txXfrm>
        <a:off x="1260907" y="1537723"/>
        <a:ext cx="6861209" cy="775705"/>
      </dsp:txXfrm>
    </dsp:sp>
    <dsp:sp modelId="{C08A3236-7EE4-4CB8-9C46-2063230291AE}">
      <dsp:nvSpPr>
        <dsp:cNvPr id="0" name=""/>
        <dsp:cNvSpPr/>
      </dsp:nvSpPr>
      <dsp:spPr>
        <a:xfrm>
          <a:off x="536660" y="1612111"/>
          <a:ext cx="293432" cy="319502"/>
        </a:xfrm>
        <a:prstGeom prst="rect">
          <a:avLst/>
        </a:prstGeom>
        <a:solidFill>
          <a:schemeClr val="accent2">
            <a:alpha val="9000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7A8728-E744-4D74-8557-A0FF1A45E57A}">
      <dsp:nvSpPr>
        <dsp:cNvPr id="0" name=""/>
        <dsp:cNvSpPr/>
      </dsp:nvSpPr>
      <dsp:spPr>
        <a:xfrm>
          <a:off x="452013" y="2561110"/>
          <a:ext cx="8289064" cy="1064393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34270" tIns="0" rIns="234270" bIns="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latin typeface="Seravek"/>
            </a:rPr>
            <a:t>Esecuzione dei lavori di integrazione e </a:t>
          </a:r>
          <a:r>
            <a:rPr lang="it-IT" sz="1600" b="1" kern="1200" dirty="0">
              <a:latin typeface="Seravek"/>
            </a:rPr>
            <a:t>sviluppo del sistema informativo SIUL </a:t>
          </a:r>
          <a:r>
            <a:rPr lang="it-IT" sz="1600" kern="1200" dirty="0">
              <a:latin typeface="Seravek"/>
            </a:rPr>
            <a:t>con aggiornamento delle infrastrutture informatiche connesse al sistema dei servizi per il lavoro della Liguria per la gestione delle politiche attive mediante rinvio agli Enti accreditati in Liguria.</a:t>
          </a:r>
        </a:p>
      </dsp:txBody>
      <dsp:txXfrm>
        <a:off x="452013" y="2561110"/>
        <a:ext cx="8289064" cy="1064393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D74412-4762-4C40-8668-A35BF526A2D1}">
      <dsp:nvSpPr>
        <dsp:cNvPr id="0" name=""/>
        <dsp:cNvSpPr/>
      </dsp:nvSpPr>
      <dsp:spPr>
        <a:xfrm rot="16200000">
          <a:off x="-1532742" y="1596582"/>
          <a:ext cx="3448073" cy="30259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2161" bIns="0" numCol="1" spcCol="1270" anchor="t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900" b="1" kern="1200" dirty="0">
              <a:solidFill>
                <a:srgbClr val="FF0000"/>
              </a:solidFill>
            </a:rPr>
            <a:t>PERCORSI DI REIMPIEGO</a:t>
          </a:r>
        </a:p>
      </dsp:txBody>
      <dsp:txXfrm rot="16200000">
        <a:off x="-1532742" y="1596582"/>
        <a:ext cx="3448073" cy="302591"/>
      </dsp:txXfrm>
    </dsp:sp>
    <dsp:sp modelId="{17CD5B8E-8014-421D-8E36-42042175813B}">
      <dsp:nvSpPr>
        <dsp:cNvPr id="0" name=""/>
        <dsp:cNvSpPr/>
      </dsp:nvSpPr>
      <dsp:spPr>
        <a:xfrm>
          <a:off x="363445" y="0"/>
          <a:ext cx="1672615" cy="3509010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262161" rIns="92456" bIns="92456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solidFill>
                <a:srgbClr val="002060"/>
              </a:solidFill>
            </a:rPr>
            <a:t>Rivolti a </a:t>
          </a:r>
          <a:r>
            <a:rPr lang="it-IT" sz="1300" b="1" kern="1200" dirty="0">
              <a:solidFill>
                <a:srgbClr val="002060"/>
              </a:solidFill>
            </a:rPr>
            <a:t>lavoratori che a seguito di crisi aziendali siano stati coinvolti in procedure di licenziamento collettivo</a:t>
          </a:r>
          <a:r>
            <a:rPr lang="it-IT" sz="1300" kern="1200" dirty="0">
              <a:solidFill>
                <a:srgbClr val="002060"/>
              </a:solidFill>
            </a:rPr>
            <a:t>, oppure che siano in trattamento di CIGS ma che abbiano già ricevuto lettera di licenziamento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>
              <a:solidFill>
                <a:srgbClr val="FF0000"/>
              </a:solidFill>
            </a:rPr>
            <a:t>€ 1,3 Mln </a:t>
          </a:r>
          <a:r>
            <a:rPr lang="it-IT" sz="1300" b="1" kern="1200" dirty="0" err="1">
              <a:solidFill>
                <a:srgbClr val="FF0000"/>
              </a:solidFill>
            </a:rPr>
            <a:t>ca</a:t>
          </a:r>
          <a:r>
            <a:rPr lang="it-IT" sz="1300" b="1" kern="1200" dirty="0">
              <a:solidFill>
                <a:srgbClr val="FF0000"/>
              </a:solidFill>
            </a:rPr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solidFill>
                <a:srgbClr val="002060"/>
              </a:solidFill>
            </a:rPr>
            <a:t>Tempi iter avvisi: Febbraio – </a:t>
          </a:r>
          <a:r>
            <a:rPr lang="it-IT" sz="1300" kern="1200" dirty="0" smtClean="0">
              <a:solidFill>
                <a:srgbClr val="002060"/>
              </a:solidFill>
            </a:rPr>
            <a:t>Marzo </a:t>
          </a:r>
          <a:r>
            <a:rPr lang="it-IT" sz="1300" kern="1200" dirty="0">
              <a:solidFill>
                <a:srgbClr val="002060"/>
              </a:solidFill>
            </a:rPr>
            <a:t>2019</a:t>
          </a:r>
        </a:p>
      </dsp:txBody>
      <dsp:txXfrm>
        <a:off x="363445" y="0"/>
        <a:ext cx="1672615" cy="3509010"/>
      </dsp:txXfrm>
    </dsp:sp>
    <dsp:sp modelId="{1ACBDD68-7520-4A0A-93AD-1A9262239196}">
      <dsp:nvSpPr>
        <dsp:cNvPr id="0" name=""/>
        <dsp:cNvSpPr/>
      </dsp:nvSpPr>
      <dsp:spPr>
        <a:xfrm>
          <a:off x="288395" y="1"/>
          <a:ext cx="520252" cy="499415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t="-4000" b="-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35AAEC-9475-4D1C-ABA4-E1886CE5178A}">
      <dsp:nvSpPr>
        <dsp:cNvPr id="0" name=""/>
        <dsp:cNvSpPr/>
      </dsp:nvSpPr>
      <dsp:spPr>
        <a:xfrm rot="16200000">
          <a:off x="728668" y="1612989"/>
          <a:ext cx="3555940" cy="329968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2161" bIns="0" numCol="1" spcCol="1270" anchor="t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it-IT" sz="1800" b="1" kern="1200" dirty="0">
              <a:solidFill>
                <a:srgbClr val="FF0000"/>
              </a:solidFill>
            </a:rPr>
            <a:t>ACCOMPAGNAMENTO AL LAVORO</a:t>
          </a:r>
          <a:endParaRPr lang="it-IT" sz="1800" kern="1200" dirty="0"/>
        </a:p>
      </dsp:txBody>
      <dsp:txXfrm rot="16200000">
        <a:off x="728668" y="1612989"/>
        <a:ext cx="3555940" cy="329968"/>
      </dsp:txXfrm>
    </dsp:sp>
    <dsp:sp modelId="{BAA90E4C-E581-4844-86AF-812C4DEFC3A8}">
      <dsp:nvSpPr>
        <dsp:cNvPr id="0" name=""/>
        <dsp:cNvSpPr/>
      </dsp:nvSpPr>
      <dsp:spPr>
        <a:xfrm>
          <a:off x="2669484" y="3246"/>
          <a:ext cx="1804362" cy="35100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262161" rIns="92456" bIns="92456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solidFill>
                <a:srgbClr val="002060"/>
              </a:solidFill>
            </a:rPr>
            <a:t>Erogazione di servizi di potenziamento dell’</a:t>
          </a:r>
          <a:r>
            <a:rPr lang="it-IT" sz="1300" kern="1200" dirty="0" err="1">
              <a:solidFill>
                <a:srgbClr val="002060"/>
              </a:solidFill>
            </a:rPr>
            <a:t>occupabilità</a:t>
          </a:r>
          <a:r>
            <a:rPr lang="it-IT" sz="1300" kern="1200" dirty="0">
              <a:solidFill>
                <a:srgbClr val="002060"/>
              </a:solidFill>
            </a:rPr>
            <a:t> e di accompagnamento al lavoro a favore degli </a:t>
          </a:r>
          <a:r>
            <a:rPr lang="it-IT" sz="1300" b="1" kern="1200" dirty="0">
              <a:solidFill>
                <a:srgbClr val="002060"/>
              </a:solidFill>
            </a:rPr>
            <a:t>utenti dei Centri per l’impiego della Liguria che siano stati profilati e che abbiano sottoscritto un Patto di Servizio Personalizzato</a:t>
          </a:r>
          <a:endParaRPr lang="it-IT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>
              <a:solidFill>
                <a:srgbClr val="FF0000"/>
              </a:solidFill>
            </a:rPr>
            <a:t>€ 4 Mln </a:t>
          </a:r>
          <a:r>
            <a:rPr lang="it-IT" sz="1300" b="1" kern="1200" dirty="0" err="1">
              <a:solidFill>
                <a:srgbClr val="FF0000"/>
              </a:solidFill>
            </a:rPr>
            <a:t>ca</a:t>
          </a:r>
          <a:r>
            <a:rPr lang="it-IT" sz="1300" b="1" kern="1200" dirty="0">
              <a:solidFill>
                <a:srgbClr val="FF0000"/>
              </a:solidFill>
            </a:rPr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solidFill>
                <a:srgbClr val="002060"/>
              </a:solidFill>
            </a:rPr>
            <a:t>Tempi iter avvisi: </a:t>
          </a:r>
          <a:r>
            <a:rPr lang="it-IT" sz="1300" kern="1200" dirty="0" smtClean="0">
              <a:solidFill>
                <a:srgbClr val="002060"/>
              </a:solidFill>
            </a:rPr>
            <a:t>Aprile </a:t>
          </a:r>
          <a:r>
            <a:rPr lang="it-IT" sz="1300" kern="1200" dirty="0">
              <a:solidFill>
                <a:srgbClr val="002060"/>
              </a:solidFill>
            </a:rPr>
            <a:t>– </a:t>
          </a:r>
          <a:r>
            <a:rPr lang="it-IT" sz="1300" kern="1200" dirty="0" smtClean="0">
              <a:solidFill>
                <a:srgbClr val="002060"/>
              </a:solidFill>
            </a:rPr>
            <a:t>Maggio </a:t>
          </a:r>
          <a:r>
            <a:rPr lang="it-IT" sz="1300" kern="1200" dirty="0">
              <a:solidFill>
                <a:srgbClr val="002060"/>
              </a:solidFill>
            </a:rPr>
            <a:t>2019</a:t>
          </a:r>
        </a:p>
      </dsp:txBody>
      <dsp:txXfrm>
        <a:off x="2669484" y="3246"/>
        <a:ext cx="1804362" cy="3510009"/>
      </dsp:txXfrm>
    </dsp:sp>
    <dsp:sp modelId="{06A6A887-2991-4C11-86B4-17B9057A5C82}">
      <dsp:nvSpPr>
        <dsp:cNvPr id="0" name=""/>
        <dsp:cNvSpPr/>
      </dsp:nvSpPr>
      <dsp:spPr>
        <a:xfrm>
          <a:off x="2604283" y="0"/>
          <a:ext cx="522416" cy="499313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1000" r="-1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A328A6-C919-43C1-B40A-73B7E53F92EA}">
      <dsp:nvSpPr>
        <dsp:cNvPr id="0" name=""/>
        <dsp:cNvSpPr/>
      </dsp:nvSpPr>
      <dsp:spPr>
        <a:xfrm rot="16200000">
          <a:off x="3115719" y="1604435"/>
          <a:ext cx="3464687" cy="301141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2161" bIns="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>
              <a:solidFill>
                <a:srgbClr val="FF0000"/>
              </a:solidFill>
            </a:rPr>
            <a:t>  NUOVA GARANZIA GIOVANI </a:t>
          </a:r>
          <a:endParaRPr lang="it-IT" sz="1800" kern="1200" dirty="0"/>
        </a:p>
      </dsp:txBody>
      <dsp:txXfrm rot="16200000">
        <a:off x="3115719" y="1604435"/>
        <a:ext cx="3464687" cy="301141"/>
      </dsp:txXfrm>
    </dsp:sp>
    <dsp:sp modelId="{F4E5AF69-64E5-487E-99DF-C1EF4707CBF1}">
      <dsp:nvSpPr>
        <dsp:cNvPr id="0" name=""/>
        <dsp:cNvSpPr/>
      </dsp:nvSpPr>
      <dsp:spPr>
        <a:xfrm>
          <a:off x="4996689" y="1"/>
          <a:ext cx="1480636" cy="35100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262161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>
              <a:solidFill>
                <a:srgbClr val="002060"/>
              </a:solidFill>
            </a:rPr>
            <a:t>Giovani</a:t>
          </a:r>
          <a:br>
            <a:rPr lang="it-IT" sz="1300" b="1" kern="1200" dirty="0">
              <a:solidFill>
                <a:srgbClr val="002060"/>
              </a:solidFill>
            </a:rPr>
          </a:br>
          <a:r>
            <a:rPr lang="it-IT" sz="1300" b="1" kern="1200" dirty="0">
              <a:solidFill>
                <a:srgbClr val="002060"/>
              </a:solidFill>
            </a:rPr>
            <a:t>(15 - 29 anni)</a:t>
          </a:r>
          <a:endParaRPr lang="it-IT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>
              <a:solidFill>
                <a:srgbClr val="FF0000"/>
              </a:solidFill>
            </a:rPr>
            <a:t>€ 12 Mln </a:t>
          </a:r>
          <a:r>
            <a:rPr lang="it-IT" sz="1300" b="1" kern="1200" dirty="0" err="1">
              <a:solidFill>
                <a:srgbClr val="FF0000"/>
              </a:solidFill>
            </a:rPr>
            <a:t>ca</a:t>
          </a:r>
          <a:r>
            <a:rPr lang="it-IT" sz="1300" b="1" kern="1200" dirty="0">
              <a:solidFill>
                <a:srgbClr val="FF0000"/>
              </a:solidFill>
            </a:rPr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b="1" kern="1200" dirty="0">
            <a:solidFill>
              <a:srgbClr val="FF000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solidFill>
                <a:srgbClr val="002060"/>
              </a:solidFill>
            </a:rPr>
            <a:t>Tempi iter avvisi: </a:t>
          </a:r>
          <a:r>
            <a:rPr lang="it-IT" sz="1300" kern="1200" dirty="0" smtClean="0">
              <a:solidFill>
                <a:srgbClr val="002060"/>
              </a:solidFill>
            </a:rPr>
            <a:t>Aprile </a:t>
          </a:r>
          <a:r>
            <a:rPr lang="it-IT" sz="1300" kern="1200" dirty="0">
              <a:solidFill>
                <a:srgbClr val="002060"/>
              </a:solidFill>
            </a:rPr>
            <a:t>– Maggio 2019</a:t>
          </a:r>
        </a:p>
      </dsp:txBody>
      <dsp:txXfrm>
        <a:off x="4996689" y="1"/>
        <a:ext cx="1480636" cy="3510009"/>
      </dsp:txXfrm>
    </dsp:sp>
    <dsp:sp modelId="{FDDF8FE6-B1DB-4339-8ED5-62C15D29E7E8}">
      <dsp:nvSpPr>
        <dsp:cNvPr id="0" name=""/>
        <dsp:cNvSpPr/>
      </dsp:nvSpPr>
      <dsp:spPr>
        <a:xfrm>
          <a:off x="4935012" y="23410"/>
          <a:ext cx="520864" cy="49931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18000" r="-18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F3A630-9B8F-49F8-8733-1AB92F865D91}">
      <dsp:nvSpPr>
        <dsp:cNvPr id="0" name=""/>
        <dsp:cNvSpPr/>
      </dsp:nvSpPr>
      <dsp:spPr>
        <a:xfrm rot="16200000">
          <a:off x="5293073" y="1587648"/>
          <a:ext cx="3488984" cy="33471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262161" bIns="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800" b="1" kern="1200" dirty="0">
              <a:solidFill>
                <a:srgbClr val="FF0000"/>
              </a:solidFill>
            </a:rPr>
            <a:t>PIANO ANTICRISI </a:t>
          </a:r>
          <a:endParaRPr lang="it-IT" sz="1800" kern="1200" dirty="0"/>
        </a:p>
      </dsp:txBody>
      <dsp:txXfrm rot="16200000">
        <a:off x="5293073" y="1587648"/>
        <a:ext cx="3488984" cy="334715"/>
      </dsp:txXfrm>
    </dsp:sp>
    <dsp:sp modelId="{232A714E-A24F-45F3-99C0-9C84B47E3D24}">
      <dsp:nvSpPr>
        <dsp:cNvPr id="0" name=""/>
        <dsp:cNvSpPr/>
      </dsp:nvSpPr>
      <dsp:spPr>
        <a:xfrm>
          <a:off x="7186192" y="0"/>
          <a:ext cx="1480636" cy="35100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262161" rIns="92456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it-IT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solidFill>
                <a:srgbClr val="002060"/>
              </a:solidFill>
            </a:rPr>
            <a:t>Rivolto ai </a:t>
          </a:r>
          <a:r>
            <a:rPr lang="it-IT" sz="1300" b="1" kern="1200" dirty="0">
              <a:solidFill>
                <a:srgbClr val="002060"/>
              </a:solidFill>
            </a:rPr>
            <a:t>lavoratori appartenenti a territori  individuati come aree di crisi complessa e non complessa</a:t>
          </a:r>
          <a:endParaRPr lang="it-IT" sz="1300" kern="1200" dirty="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b="1" kern="1200" dirty="0">
              <a:solidFill>
                <a:srgbClr val="FF0000"/>
              </a:solidFill>
            </a:rPr>
            <a:t>€ 15 Mln </a:t>
          </a:r>
          <a:r>
            <a:rPr lang="it-IT" sz="1300" b="1" kern="1200" dirty="0" err="1">
              <a:solidFill>
                <a:srgbClr val="FF0000"/>
              </a:solidFill>
            </a:rPr>
            <a:t>ca</a:t>
          </a:r>
          <a:r>
            <a:rPr lang="it-IT" sz="1300" b="1" kern="1200" dirty="0">
              <a:solidFill>
                <a:srgbClr val="FF0000"/>
              </a:solidFill>
            </a:rPr>
            <a:t>.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it-IT" sz="1300" kern="1200" dirty="0">
              <a:solidFill>
                <a:srgbClr val="002060"/>
              </a:solidFill>
            </a:rPr>
            <a:t>Tempi iter avvisi: Aprile – Luglio 2019</a:t>
          </a:r>
        </a:p>
      </dsp:txBody>
      <dsp:txXfrm>
        <a:off x="7186192" y="0"/>
        <a:ext cx="1480636" cy="3510009"/>
      </dsp:txXfrm>
    </dsp:sp>
    <dsp:sp modelId="{01919B7D-867A-478B-B31E-097ED6951734}">
      <dsp:nvSpPr>
        <dsp:cNvPr id="0" name=""/>
        <dsp:cNvSpPr/>
      </dsp:nvSpPr>
      <dsp:spPr>
        <a:xfrm>
          <a:off x="7098047" y="23410"/>
          <a:ext cx="520864" cy="499313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F04F3C8-0B4B-49ED-BBB3-FFA15EA93B22}">
      <dsp:nvSpPr>
        <dsp:cNvPr id="0" name=""/>
        <dsp:cNvSpPr/>
      </dsp:nvSpPr>
      <dsp:spPr>
        <a:xfrm rot="15355914">
          <a:off x="760680" y="355258"/>
          <a:ext cx="1953768" cy="207225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711617-2EFB-4435-A52A-447D411E4F41}">
      <dsp:nvSpPr>
        <dsp:cNvPr id="0" name=""/>
        <dsp:cNvSpPr/>
      </dsp:nvSpPr>
      <dsp:spPr>
        <a:xfrm>
          <a:off x="1116401" y="1054161"/>
          <a:ext cx="1286497" cy="838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400" b="1" kern="1200" dirty="0"/>
            <a:t>Sottoscrizione </a:t>
          </a:r>
          <a:r>
            <a:rPr lang="it-IT" sz="1400" b="1" kern="1200" dirty="0">
              <a:solidFill>
                <a:srgbClr val="FF0000"/>
              </a:solidFill>
            </a:rPr>
            <a:t>PSP</a:t>
          </a:r>
          <a:r>
            <a:rPr lang="it-IT" sz="1400" b="1" kern="1200" dirty="0"/>
            <a:t> presso il </a:t>
          </a:r>
          <a:r>
            <a:rPr lang="it-IT" sz="1400" b="1" kern="1200" dirty="0">
              <a:solidFill>
                <a:srgbClr val="FF0000"/>
              </a:solidFill>
            </a:rPr>
            <a:t>CPI</a:t>
          </a:r>
          <a:r>
            <a:rPr lang="it-IT" sz="1400" b="1" kern="1200" dirty="0"/>
            <a:t> competente</a:t>
          </a:r>
        </a:p>
      </dsp:txBody>
      <dsp:txXfrm>
        <a:off x="1116401" y="1054161"/>
        <a:ext cx="1286497" cy="838150"/>
      </dsp:txXfrm>
    </dsp:sp>
    <dsp:sp modelId="{C5004E45-7CF2-4B21-ABB4-02D5EF4EC0C1}">
      <dsp:nvSpPr>
        <dsp:cNvPr id="0" name=""/>
        <dsp:cNvSpPr/>
      </dsp:nvSpPr>
      <dsp:spPr>
        <a:xfrm rot="19697181">
          <a:off x="2440977" y="1027906"/>
          <a:ext cx="1482661" cy="2367431"/>
        </a:xfrm>
        <a:prstGeom prst="curvedRightArrow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5657F4-7AE0-40E7-B463-9A2305F395F8}">
      <dsp:nvSpPr>
        <dsp:cNvPr id="0" name=""/>
        <dsp:cNvSpPr/>
      </dsp:nvSpPr>
      <dsp:spPr>
        <a:xfrm>
          <a:off x="2649430" y="1571290"/>
          <a:ext cx="1286497" cy="925667"/>
        </a:xfrm>
        <a:prstGeom prst="rect">
          <a:avLst/>
        </a:prstGeom>
        <a:noFill/>
        <a:ln>
          <a:solidFill>
            <a:schemeClr val="accent1"/>
          </a:solidFill>
          <a:prstDash val="dash"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300" b="1" kern="1200" dirty="0"/>
            <a:t>Presa in carico presso il </a:t>
          </a:r>
          <a:r>
            <a:rPr lang="it-IT" sz="1300" b="1" kern="1200" dirty="0">
              <a:solidFill>
                <a:srgbClr val="FF0000"/>
              </a:solidFill>
            </a:rPr>
            <a:t>soggetto accreditato </a:t>
          </a:r>
          <a:r>
            <a:rPr lang="it-IT" sz="1300" b="1" kern="1200" dirty="0"/>
            <a:t>scelto dal lavoratore</a:t>
          </a:r>
        </a:p>
      </dsp:txBody>
      <dsp:txXfrm>
        <a:off x="2649430" y="1571290"/>
        <a:ext cx="1286497" cy="925667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0BCEEC3-B7D3-4C63-8922-6709991B7867}">
      <dsp:nvSpPr>
        <dsp:cNvPr id="0" name=""/>
        <dsp:cNvSpPr/>
      </dsp:nvSpPr>
      <dsp:spPr>
        <a:xfrm>
          <a:off x="502805" y="378183"/>
          <a:ext cx="1188384" cy="71811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848AEF-A3B2-459D-B719-12F575354C01}">
      <dsp:nvSpPr>
        <dsp:cNvPr id="0" name=""/>
        <dsp:cNvSpPr/>
      </dsp:nvSpPr>
      <dsp:spPr>
        <a:xfrm>
          <a:off x="9" y="9"/>
          <a:ext cx="1257130" cy="150283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chemeClr val="tx2"/>
              </a:solidFill>
            </a:rPr>
            <a:t>A) Reimpiego verso il </a:t>
          </a:r>
          <a:r>
            <a:rPr lang="it-IT" sz="1600" u="sng" kern="1200" dirty="0">
              <a:solidFill>
                <a:schemeClr val="tx2"/>
              </a:solidFill>
            </a:rPr>
            <a:t>lavoro subordinato</a:t>
          </a:r>
        </a:p>
      </dsp:txBody>
      <dsp:txXfrm>
        <a:off x="9" y="9"/>
        <a:ext cx="1257130" cy="1502837"/>
      </dsp:txXfrm>
    </dsp:sp>
    <dsp:sp modelId="{FCF3C53C-60BA-4E82-ABF1-F9D1E42F29B1}">
      <dsp:nvSpPr>
        <dsp:cNvPr id="0" name=""/>
        <dsp:cNvSpPr/>
      </dsp:nvSpPr>
      <dsp:spPr>
        <a:xfrm>
          <a:off x="650750" y="1960626"/>
          <a:ext cx="1116464" cy="8148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F6160F-F8C7-475F-B207-9C166DAB64B0}">
      <dsp:nvSpPr>
        <dsp:cNvPr id="0" name=""/>
        <dsp:cNvSpPr/>
      </dsp:nvSpPr>
      <dsp:spPr>
        <a:xfrm>
          <a:off x="22185" y="1653891"/>
          <a:ext cx="1257130" cy="1502837"/>
        </a:xfrm>
        <a:prstGeom prst="round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600" kern="1200" dirty="0">
              <a:solidFill>
                <a:schemeClr val="tx2"/>
              </a:solidFill>
            </a:rPr>
            <a:t>B) Reimpiego verso il </a:t>
          </a:r>
          <a:r>
            <a:rPr lang="it-IT" sz="1600" u="sng" kern="1200" dirty="0">
              <a:solidFill>
                <a:schemeClr val="tx2"/>
              </a:solidFill>
            </a:rPr>
            <a:t>lavoro autonomo</a:t>
          </a:r>
        </a:p>
      </dsp:txBody>
      <dsp:txXfrm>
        <a:off x="22185" y="1653891"/>
        <a:ext cx="1257130" cy="1502837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29261CF-C290-4229-B8EC-261B9BED1A5D}">
      <dsp:nvSpPr>
        <dsp:cNvPr id="0" name=""/>
        <dsp:cNvSpPr/>
      </dsp:nvSpPr>
      <dsp:spPr>
        <a:xfrm>
          <a:off x="90174" y="7527"/>
          <a:ext cx="936305" cy="692230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>
              <a:solidFill>
                <a:schemeClr val="tx2"/>
              </a:solidFill>
            </a:rPr>
            <a:t>Orientamento specialistico in forma individuale</a:t>
          </a:r>
        </a:p>
      </dsp:txBody>
      <dsp:txXfrm>
        <a:off x="90174" y="7527"/>
        <a:ext cx="936305" cy="692230"/>
      </dsp:txXfrm>
    </dsp:sp>
    <dsp:sp modelId="{51F8AEED-7E9E-4246-8CA4-49BEF14DB270}">
      <dsp:nvSpPr>
        <dsp:cNvPr id="0" name=""/>
        <dsp:cNvSpPr/>
      </dsp:nvSpPr>
      <dsp:spPr>
        <a:xfrm>
          <a:off x="1080981" y="276845"/>
          <a:ext cx="131299" cy="153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/>
        </a:p>
      </dsp:txBody>
      <dsp:txXfrm>
        <a:off x="1080981" y="276845"/>
        <a:ext cx="131299" cy="153595"/>
      </dsp:txXfrm>
    </dsp:sp>
    <dsp:sp modelId="{E1C2DF88-E33C-427A-9B30-E6237D875F94}">
      <dsp:nvSpPr>
        <dsp:cNvPr id="0" name=""/>
        <dsp:cNvSpPr/>
      </dsp:nvSpPr>
      <dsp:spPr>
        <a:xfrm>
          <a:off x="1274214" y="24131"/>
          <a:ext cx="958743" cy="659023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>
              <a:solidFill>
                <a:schemeClr val="tx2"/>
              </a:solidFill>
            </a:rPr>
            <a:t>Orientamento specialistico in forma collettiva</a:t>
          </a:r>
        </a:p>
      </dsp:txBody>
      <dsp:txXfrm>
        <a:off x="1274214" y="24131"/>
        <a:ext cx="958743" cy="659023"/>
      </dsp:txXfrm>
    </dsp:sp>
    <dsp:sp modelId="{A8AD3350-AD68-4475-9B26-E0DF0E23D374}">
      <dsp:nvSpPr>
        <dsp:cNvPr id="0" name=""/>
        <dsp:cNvSpPr/>
      </dsp:nvSpPr>
      <dsp:spPr>
        <a:xfrm>
          <a:off x="2287459" y="276845"/>
          <a:ext cx="131299" cy="15359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/>
        </a:p>
      </dsp:txBody>
      <dsp:txXfrm>
        <a:off x="2287459" y="276845"/>
        <a:ext cx="131299" cy="153595"/>
      </dsp:txXfrm>
    </dsp:sp>
    <dsp:sp modelId="{D7C784F4-AB7B-4489-9B99-25EA1A29B5EC}">
      <dsp:nvSpPr>
        <dsp:cNvPr id="0" name=""/>
        <dsp:cNvSpPr/>
      </dsp:nvSpPr>
      <dsp:spPr>
        <a:xfrm>
          <a:off x="2480692" y="541"/>
          <a:ext cx="1243867" cy="706202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100" kern="1200" dirty="0">
              <a:solidFill>
                <a:schemeClr val="tx2"/>
              </a:solidFill>
            </a:rPr>
            <a:t>Tirocinio extracurricolare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1000" kern="1200" dirty="0">
              <a:solidFill>
                <a:schemeClr val="tx2"/>
              </a:solidFill>
            </a:rPr>
            <a:t>(attivazione e tutoraggio)</a:t>
          </a:r>
        </a:p>
      </dsp:txBody>
      <dsp:txXfrm>
        <a:off x="2480692" y="541"/>
        <a:ext cx="1243867" cy="706202"/>
      </dsp:txXfrm>
    </dsp:sp>
    <dsp:sp modelId="{E0FB3CAD-5F61-45E5-AAF0-11B4B35E14D4}">
      <dsp:nvSpPr>
        <dsp:cNvPr id="0" name=""/>
        <dsp:cNvSpPr/>
      </dsp:nvSpPr>
      <dsp:spPr>
        <a:xfrm rot="8614065">
          <a:off x="2736613" y="730593"/>
          <a:ext cx="173922" cy="143439"/>
        </a:xfrm>
        <a:prstGeom prst="rightArrow">
          <a:avLst>
            <a:gd name="adj1" fmla="val 60000"/>
            <a:gd name="adj2" fmla="val 5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600" kern="1200"/>
        </a:p>
      </dsp:txBody>
      <dsp:txXfrm rot="8614065">
        <a:off x="2736613" y="730593"/>
        <a:ext cx="173922" cy="143439"/>
      </dsp:txXfrm>
    </dsp:sp>
    <dsp:sp modelId="{58F7BD01-19A7-4429-9A7E-5C7FA689BBA8}">
      <dsp:nvSpPr>
        <dsp:cNvPr id="0" name=""/>
        <dsp:cNvSpPr/>
      </dsp:nvSpPr>
      <dsp:spPr>
        <a:xfrm>
          <a:off x="299956" y="896943"/>
          <a:ext cx="3102177" cy="761065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000" b="1" kern="1200" dirty="0">
              <a:solidFill>
                <a:schemeClr val="tx2"/>
              </a:solidFill>
            </a:rPr>
            <a:t>Supporto al reinserimento lavorativo</a:t>
          </a:r>
        </a:p>
      </dsp:txBody>
      <dsp:txXfrm>
        <a:off x="299956" y="896943"/>
        <a:ext cx="3102177" cy="7610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#2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FE454-81D0-B341-827C-104D5ED1067B}" type="datetimeFigureOut">
              <a:rPr lang="it-IT" smtClean="0"/>
              <a:pPr/>
              <a:t>02/04/2019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05D2B6-584B-2249-9843-867A7E0E70C6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892586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2838EF-C8E6-7A46-AAB2-27295005C641}" type="datetimeFigureOut">
              <a:rPr lang="it-IT" smtClean="0"/>
              <a:pPr/>
              <a:t>02/04/2019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AD24CE-7C74-A049-97F1-D9E6D0936EB4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581335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1C891-5C35-D64C-A8FB-51D807697262}" type="datetime1">
              <a:rPr lang="it-IT" smtClean="0"/>
              <a:pPr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657668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602DD-2E1A-0049-9141-CC7CABA975CD}" type="datetime1">
              <a:rPr lang="it-IT" smtClean="0"/>
              <a:pPr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956658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74D35-7914-4B4B-A1E1-272E3EEE5014}" type="datetime1">
              <a:rPr lang="it-IT" smtClean="0"/>
              <a:pPr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950473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4FF03-4ADB-4944-A747-5AAAD43C423C}" type="datetime1">
              <a:rPr lang="it-IT" smtClean="0"/>
              <a:pPr/>
              <a:t>02/04/2019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986786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 userDrawn="1"/>
        </p:nvSpPr>
        <p:spPr>
          <a:xfrm>
            <a:off x="0" y="4680858"/>
            <a:ext cx="9144000" cy="462642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7" name="Rettangolo 6"/>
          <p:cNvSpPr/>
          <p:nvPr userDrawn="1"/>
        </p:nvSpPr>
        <p:spPr>
          <a:xfrm>
            <a:off x="0" y="-3869"/>
            <a:ext cx="9220286" cy="934598"/>
          </a:xfrm>
          <a:prstGeom prst="rect">
            <a:avLst/>
          </a:prstGeom>
          <a:solidFill>
            <a:srgbClr val="345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571" y="36952"/>
            <a:ext cx="8229600" cy="526992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FFFFFF"/>
                </a:solidFill>
              </a:defRPr>
            </a:lvl1pPr>
          </a:lstStyle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DD5128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742950" indent="-285750">
              <a:buClr>
                <a:srgbClr val="DD5128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1143000" indent="-228600">
              <a:buClr>
                <a:srgbClr val="DD5128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1600200" indent="-228600">
              <a:buClr>
                <a:srgbClr val="DD5128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2057400" indent="-228600">
              <a:buClr>
                <a:srgbClr val="DD5128"/>
              </a:buClr>
              <a:buFont typeface="Wingdings" charset="2"/>
              <a:buChar char="§"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1727200" y="4767263"/>
            <a:ext cx="863600" cy="273844"/>
          </a:xfrm>
        </p:spPr>
        <p:txBody>
          <a:bodyPr/>
          <a:lstStyle/>
          <a:p>
            <a:fld id="{3A21F7C6-DDD0-5141-8E94-78F9643C23A9}" type="datetime1">
              <a:rPr lang="it-IT" smtClean="0"/>
              <a:pPr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9614" y="4723721"/>
            <a:ext cx="1282700" cy="330200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97748" y="158015"/>
            <a:ext cx="1181100" cy="317500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68549" y="4738370"/>
            <a:ext cx="730677" cy="359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42057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C8F1A-1F49-514B-9D09-D4BAB7877885}" type="datetime1">
              <a:rPr lang="it-IT" smtClean="0"/>
              <a:pPr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25965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C7421-721C-1746-AE87-1CAD2B7CC94E}" type="datetime1">
              <a:rPr lang="it-IT" smtClean="0"/>
              <a:pPr/>
              <a:t>02/04/2019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89621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BB8C91-E079-9845-B2E3-0CC92ABDF824}" type="datetime1">
              <a:rPr lang="it-IT" smtClean="0"/>
              <a:pPr/>
              <a:t>02/04/2019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266661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F1A84-184C-F848-96C8-F0B55D94DBE8}" type="datetime1">
              <a:rPr lang="it-IT" smtClean="0"/>
              <a:pPr/>
              <a:t>02/04/2019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12226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98463-CB8A-734A-9978-10C1FD567ED1}" type="datetime1">
              <a:rPr lang="it-IT" smtClean="0"/>
              <a:pPr/>
              <a:t>02/04/2019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90656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BFA6B-86C9-AE42-9B9C-4906BDBB9CCD}" type="datetime1">
              <a:rPr lang="it-IT" smtClean="0"/>
              <a:pPr/>
              <a:t>02/04/2019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65359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6B247-D76D-D244-A4F2-C36E3701C51E}" type="datetime1">
              <a:rPr lang="it-IT" smtClean="0"/>
              <a:pPr/>
              <a:t>02/04/2019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820498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alphaModFix amt="25000"/>
            <a:lum/>
          </a:blip>
          <a:srcRect/>
          <a:stretch>
            <a:fillRect t="-59000" b="-5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72571" y="133408"/>
            <a:ext cx="8229600" cy="5269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4FF03-4ADB-4944-A747-5AAAD43C423C}" type="datetime1">
              <a:rPr lang="it-IT" smtClean="0"/>
              <a:pPr/>
              <a:t>02/04/2019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200089" y="4767263"/>
            <a:ext cx="283982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09853-104E-604F-AA00-36ED408EF9BD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20938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Seravek"/>
          <a:ea typeface="+mj-ea"/>
          <a:cs typeface="Seravek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Seravek"/>
          <a:ea typeface="+mn-ea"/>
          <a:cs typeface="Seravek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Seravek"/>
          <a:ea typeface="+mn-ea"/>
          <a:cs typeface="Seravek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Seravek"/>
          <a:ea typeface="+mn-ea"/>
          <a:cs typeface="Seravek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Seravek"/>
          <a:ea typeface="+mn-ea"/>
          <a:cs typeface="Seravek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Seravek"/>
          <a:ea typeface="+mn-ea"/>
          <a:cs typeface="Seravek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18" Type="http://schemas.openxmlformats.org/officeDocument/2006/relationships/diagramLayout" Target="../diagrams/layout10.xml"/><Relationship Id="rId3" Type="http://schemas.openxmlformats.org/officeDocument/2006/relationships/diagramLayout" Target="../diagrams/layout7.xml"/><Relationship Id="rId21" Type="http://schemas.microsoft.com/office/2007/relationships/diagramDrawing" Target="../diagrams/drawing10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17" Type="http://schemas.openxmlformats.org/officeDocument/2006/relationships/diagramData" Target="../diagrams/data10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20" Type="http://schemas.openxmlformats.org/officeDocument/2006/relationships/diagramColors" Target="../diagrams/colors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19" Type="http://schemas.openxmlformats.org/officeDocument/2006/relationships/diagramQuickStyle" Target="../diagrams/quickStyle10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1</a:t>
            </a:fld>
            <a:endParaRPr lang="it-IT"/>
          </a:p>
        </p:txBody>
      </p:sp>
      <p:graphicFrame>
        <p:nvGraphicFramePr>
          <p:cNvPr id="7" name="Segnaposto contenut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212228670"/>
              </p:ext>
            </p:extLst>
          </p:nvPr>
        </p:nvGraphicFramePr>
        <p:xfrm>
          <a:off x="457200" y="932507"/>
          <a:ext cx="8229600" cy="3766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olo 3"/>
          <p:cNvSpPr>
            <a:spLocks noGrp="1"/>
          </p:cNvSpPr>
          <p:nvPr>
            <p:ph type="title"/>
          </p:nvPr>
        </p:nvSpPr>
        <p:spPr>
          <a:xfrm>
            <a:off x="196770" y="148931"/>
            <a:ext cx="6866910" cy="526992"/>
          </a:xfrm>
        </p:spPr>
        <p:txBody>
          <a:bodyPr>
            <a:normAutofit/>
          </a:bodyPr>
          <a:lstStyle/>
          <a:p>
            <a:pPr lvl="0"/>
            <a:r>
              <a:rPr lang="it-IT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SISTEMA DI BUONE POLITICHE PER I CITTADINI</a:t>
            </a:r>
          </a:p>
        </p:txBody>
      </p:sp>
    </p:spTree>
    <p:extLst>
      <p:ext uri="{BB962C8B-B14F-4D97-AF65-F5344CB8AC3E}">
        <p14:creationId xmlns:p14="http://schemas.microsoft.com/office/powerpoint/2010/main" xmlns="" val="1518356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1542" y="266331"/>
            <a:ext cx="9092458" cy="526992"/>
          </a:xfrm>
        </p:spPr>
        <p:txBody>
          <a:bodyPr>
            <a:noAutofit/>
          </a:bodyPr>
          <a:lstStyle/>
          <a:p>
            <a:r>
              <a:rPr lang="it-IT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2. TRASFERIMENTO ALLA REGIONE DELLA FUNZIONE IN MATERIA DI SERVIZI E </a:t>
            </a:r>
            <a:br>
              <a:rPr lang="it-IT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it-IT" sz="14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POLITICHE ATTIVE DEL LAVORO IN PARTICOLARE LA GESTIONE DEI CENTRI PER L’IMPIEGO</a:t>
            </a:r>
          </a:p>
        </p:txBody>
      </p:sp>
      <p:graphicFrame>
        <p:nvGraphicFramePr>
          <p:cNvPr id="6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19894354"/>
              </p:ext>
            </p:extLst>
          </p:nvPr>
        </p:nvGraphicFramePr>
        <p:xfrm>
          <a:off x="370800" y="984150"/>
          <a:ext cx="8362800" cy="3652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045525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BAF9CA-F339-8E4E-9ADF-703E60DCF93B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196770" y="148931"/>
            <a:ext cx="6866910" cy="526992"/>
          </a:xfrm>
        </p:spPr>
        <p:txBody>
          <a:bodyPr/>
          <a:lstStyle/>
          <a:p>
            <a:r>
              <a:rPr lang="it-IT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SISTEMA DI BUONE POLITICHE PER I CITTADINI</a:t>
            </a:r>
          </a:p>
        </p:txBody>
      </p:sp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20531619"/>
              </p:ext>
            </p:extLst>
          </p:nvPr>
        </p:nvGraphicFramePr>
        <p:xfrm>
          <a:off x="0" y="914401"/>
          <a:ext cx="8973879" cy="37284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90753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420" y="62902"/>
            <a:ext cx="8879760" cy="736298"/>
          </a:xfrm>
        </p:spPr>
        <p:txBody>
          <a:bodyPr>
            <a:normAutofit/>
          </a:bodyPr>
          <a:lstStyle/>
          <a:p>
            <a:r>
              <a:rPr lang="it-IT" sz="2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INTERVENTI REGIONALI IN MATERIA DI P.A.L. </a:t>
            </a:r>
            <a:br>
              <a:rPr lang="it-IT" sz="2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it-IT" sz="2100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PER I DESTINATARI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948732" y="946576"/>
            <a:ext cx="3420127" cy="476648"/>
          </a:xfrm>
        </p:spPr>
        <p:txBody>
          <a:bodyPr/>
          <a:lstStyle/>
          <a:p>
            <a:pPr marL="0" indent="0" algn="ctr">
              <a:buNone/>
            </a:pPr>
            <a:r>
              <a:rPr lang="it-IT" sz="2400" b="1" dirty="0">
                <a:solidFill>
                  <a:schemeClr val="tx2"/>
                </a:solidFill>
                <a:latin typeface="+mj-lt"/>
              </a:rPr>
              <a:t>Tre tipologie di interventi</a:t>
            </a:r>
          </a:p>
          <a:p>
            <a:pPr marL="0" indent="0" algn="ctr">
              <a:buNone/>
            </a:pPr>
            <a:endParaRPr lang="it-IT" dirty="0"/>
          </a:p>
        </p:txBody>
      </p:sp>
      <p:graphicFrame>
        <p:nvGraphicFramePr>
          <p:cNvPr id="4" name="Diagramma 3"/>
          <p:cNvGraphicFramePr/>
          <p:nvPr>
            <p:extLst>
              <p:ext uri="{D42A27DB-BD31-4B8C-83A1-F6EECF244321}">
                <p14:modId xmlns:p14="http://schemas.microsoft.com/office/powerpoint/2010/main" xmlns="" val="3963978712"/>
              </p:ext>
            </p:extLst>
          </p:nvPr>
        </p:nvGraphicFramePr>
        <p:xfrm>
          <a:off x="949096" y="1437624"/>
          <a:ext cx="7419400" cy="281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630366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1D781FF-12A5-48CB-AAB7-AD8DEC46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87" y="1038733"/>
            <a:ext cx="8229600" cy="3394472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/>
              <a:t>PATTO PER IL LAVORO NEL TURISMO </a:t>
            </a:r>
            <a:r>
              <a:rPr lang="it-IT" sz="1600" b="1" i="1" dirty="0"/>
              <a:t>(al 29 marzo 2019)</a:t>
            </a:r>
            <a:r>
              <a:rPr lang="it-IT" sz="1600" b="1" dirty="0"/>
              <a:t>:</a:t>
            </a:r>
          </a:p>
          <a:p>
            <a:pPr lvl="1"/>
            <a:r>
              <a:rPr lang="it-IT" b="1" dirty="0"/>
              <a:t>224 </a:t>
            </a:r>
            <a:r>
              <a:rPr lang="it-IT" dirty="0"/>
              <a:t>domande pervenute per </a:t>
            </a:r>
            <a:r>
              <a:rPr lang="it-IT" b="1" dirty="0"/>
              <a:t>2,5 mln € impegnati a fronte dei 3 mln € messi a bando</a:t>
            </a:r>
          </a:p>
          <a:p>
            <a:pPr lvl="1"/>
            <a:r>
              <a:rPr lang="it-IT" b="1" dirty="0"/>
              <a:t>806</a:t>
            </a:r>
            <a:r>
              <a:rPr lang="it-IT" dirty="0"/>
              <a:t> contratti di assunzione proposti</a:t>
            </a:r>
          </a:p>
          <a:p>
            <a:pPr lvl="1"/>
            <a:r>
              <a:rPr lang="it-IT" dirty="0"/>
              <a:t>Chiusura bando fine maggio 2019 </a:t>
            </a:r>
          </a:p>
          <a:p>
            <a:pPr lvl="1"/>
            <a:r>
              <a:rPr lang="it-IT" dirty="0"/>
              <a:t>Rifinanziamento e riprogrammazione prevedendo maggiori risorse e ampliamento settori/comparti</a:t>
            </a: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085401C-9FCB-4BC3-BBFB-3DF3AFA0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FBE12668-C1E6-490E-996A-DA17F7B4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" y="102393"/>
            <a:ext cx="7494299" cy="602282"/>
          </a:xfrm>
        </p:spPr>
        <p:txBody>
          <a:bodyPr>
            <a:normAutofit fontScale="90000"/>
          </a:bodyPr>
          <a:lstStyle/>
          <a:p>
            <a:r>
              <a:rPr lang="it-IT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 PRINCIPALI AZIONI IN ESSERE: OVER 40 e PATTO PER IL LAVORO NEL TURISMO</a:t>
            </a:r>
          </a:p>
        </p:txBody>
      </p:sp>
    </p:spTree>
    <p:extLst>
      <p:ext uri="{BB962C8B-B14F-4D97-AF65-F5344CB8AC3E}">
        <p14:creationId xmlns:p14="http://schemas.microsoft.com/office/powerpoint/2010/main" xmlns="" val="2957831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1D781FF-12A5-48CB-AAB7-AD8DEC461B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587" y="1038733"/>
            <a:ext cx="8229600" cy="3394472"/>
          </a:xfrm>
        </p:spPr>
        <p:txBody>
          <a:bodyPr>
            <a:normAutofit fontScale="70000" lnSpcReduction="20000"/>
          </a:bodyPr>
          <a:lstStyle/>
          <a:p>
            <a:r>
              <a:rPr lang="it-IT" b="1" dirty="0"/>
              <a:t>OVER 40 </a:t>
            </a:r>
            <a:r>
              <a:rPr lang="it-IT" sz="1500" b="1" i="1" dirty="0"/>
              <a:t>(a fine 2018):</a:t>
            </a:r>
          </a:p>
          <a:p>
            <a:pPr lvl="1"/>
            <a:r>
              <a:rPr lang="it-IT" b="1" dirty="0"/>
              <a:t>11 mln € </a:t>
            </a:r>
            <a:r>
              <a:rPr lang="it-IT" b="1" dirty="0" err="1"/>
              <a:t>ca</a:t>
            </a:r>
            <a:r>
              <a:rPr lang="it-IT" b="1" dirty="0"/>
              <a:t>.</a:t>
            </a:r>
            <a:r>
              <a:rPr lang="it-IT" dirty="0"/>
              <a:t> tra POR FSE e risorse regionali per servizi in capo alle ATS, bonus </a:t>
            </a:r>
            <a:r>
              <a:rPr lang="it-IT" dirty="0" err="1"/>
              <a:t>assunzionali</a:t>
            </a:r>
            <a:r>
              <a:rPr lang="it-IT" dirty="0"/>
              <a:t> e cantieri scuola lavoro.</a:t>
            </a:r>
          </a:p>
          <a:p>
            <a:pPr lvl="1"/>
            <a:r>
              <a:rPr lang="it-IT" b="1" dirty="0"/>
              <a:t>2.425 persone </a:t>
            </a:r>
            <a:r>
              <a:rPr lang="it-IT" dirty="0"/>
              <a:t>coinvolte dalle ATS, cui sono stati erogati servizi e misure di Orientamento specialistico, Work Experience, Formazione breve su sicurezza e Accompagnamento al lavoro.</a:t>
            </a:r>
          </a:p>
          <a:p>
            <a:pPr lvl="1"/>
            <a:r>
              <a:rPr lang="it-IT" b="1" dirty="0"/>
              <a:t>719</a:t>
            </a:r>
            <a:r>
              <a:rPr lang="it-IT" dirty="0"/>
              <a:t> persone rientrate nel mondo del lavoro e </a:t>
            </a:r>
            <a:r>
              <a:rPr lang="it-IT" b="1" dirty="0"/>
              <a:t>177</a:t>
            </a:r>
            <a:r>
              <a:rPr lang="it-IT" dirty="0"/>
              <a:t> persone inserite/da inserire in Cantieri Scuola Lavoro presso Comuni, Unioni di Comuni ed Enti Parco.</a:t>
            </a:r>
          </a:p>
          <a:p>
            <a:r>
              <a:rPr lang="it-IT" sz="3400" b="1" dirty="0"/>
              <a:t>Fino al 30/09/2019 è attivo il bonus assunzionale fino a € 4.500 per assunzioni a tempo indeterminato.</a:t>
            </a:r>
          </a:p>
          <a:p>
            <a:pPr lvl="1"/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085401C-9FCB-4BC3-BBFB-3DF3AFA00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5" name="Titolo 1">
            <a:extLst>
              <a:ext uri="{FF2B5EF4-FFF2-40B4-BE49-F238E27FC236}">
                <a16:creationId xmlns:a16="http://schemas.microsoft.com/office/drawing/2014/main" xmlns="" id="{FBE12668-C1E6-490E-996A-DA17F7B41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71" y="102393"/>
            <a:ext cx="7494299" cy="602282"/>
          </a:xfrm>
        </p:spPr>
        <p:txBody>
          <a:bodyPr>
            <a:normAutofit fontScale="90000"/>
          </a:bodyPr>
          <a:lstStyle/>
          <a:p>
            <a:r>
              <a:rPr lang="it-IT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 PRINCIPALI AZIONI IN ESSERE: OVER 40 e PATTO PER IL LAVORO NEL TURISMO</a:t>
            </a:r>
          </a:p>
        </p:txBody>
      </p:sp>
    </p:spTree>
    <p:extLst>
      <p:ext uri="{BB962C8B-B14F-4D97-AF65-F5344CB8AC3E}">
        <p14:creationId xmlns:p14="http://schemas.microsoft.com/office/powerpoint/2010/main" xmlns="" val="165514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6</a:t>
            </a:fld>
            <a:endParaRPr lang="it-IT"/>
          </a:p>
        </p:txBody>
      </p:sp>
      <p:graphicFrame>
        <p:nvGraphicFramePr>
          <p:cNvPr id="8" name="Segnaposto contenut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40300551"/>
              </p:ext>
            </p:extLst>
          </p:nvPr>
        </p:nvGraphicFramePr>
        <p:xfrm>
          <a:off x="370800" y="966044"/>
          <a:ext cx="8521200" cy="358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72571" y="36952"/>
            <a:ext cx="8229600" cy="526992"/>
          </a:xfrm>
        </p:spPr>
        <p:txBody>
          <a:bodyPr/>
          <a:lstStyle/>
          <a:p>
            <a:r>
              <a:rPr lang="it-IT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LE PRINCIPALI AZIONI MESSE IN CAMPO</a:t>
            </a:r>
          </a:p>
        </p:txBody>
      </p:sp>
    </p:spTree>
    <p:extLst>
      <p:ext uri="{BB962C8B-B14F-4D97-AF65-F5344CB8AC3E}">
        <p14:creationId xmlns:p14="http://schemas.microsoft.com/office/powerpoint/2010/main" xmlns="" val="4132548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21345067"/>
              </p:ext>
            </p:extLst>
          </p:nvPr>
        </p:nvGraphicFramePr>
        <p:xfrm>
          <a:off x="185595" y="968721"/>
          <a:ext cx="8854316" cy="3625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2571" y="90535"/>
            <a:ext cx="7532340" cy="705149"/>
          </a:xfrm>
        </p:spPr>
        <p:txBody>
          <a:bodyPr>
            <a:noAutofit/>
          </a:bodyPr>
          <a:lstStyle/>
          <a:p>
            <a:r>
              <a:rPr lang="it-IT" sz="18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1. AVVIAMENTO DEL SISTEMA DI ACCREDITAMENTO DEI SERVIZI PER IL LAVORO E SVILUPPO DEL SISTEMA INFORMATIVO S.I.U.L. </a:t>
            </a:r>
          </a:p>
        </p:txBody>
      </p:sp>
    </p:spTree>
    <p:extLst>
      <p:ext uri="{BB962C8B-B14F-4D97-AF65-F5344CB8AC3E}">
        <p14:creationId xmlns:p14="http://schemas.microsoft.com/office/powerpoint/2010/main" xmlns="" val="2157883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Segnaposto contenut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639230599"/>
              </p:ext>
            </p:extLst>
          </p:nvPr>
        </p:nvGraphicFramePr>
        <p:xfrm>
          <a:off x="203702" y="1059256"/>
          <a:ext cx="8745898" cy="3555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72570" y="212386"/>
            <a:ext cx="9071430" cy="639848"/>
          </a:xfrm>
        </p:spPr>
        <p:txBody>
          <a:bodyPr>
            <a:noAutofit/>
          </a:bodyPr>
          <a:lstStyle/>
          <a:p>
            <a:r>
              <a:rPr lang="it-IT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1. AVVIAMENTO DEL SISTEMA DI ACCREDITAMENTO DEI </a:t>
            </a:r>
            <a:br>
              <a:rPr lang="it-IT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it-IT" sz="2000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SERVIZI PER IL LAVORO – DESTINATARI, TEMPI ITER E RISORSE AVVISI</a:t>
            </a:r>
          </a:p>
        </p:txBody>
      </p:sp>
    </p:spTree>
    <p:extLst>
      <p:ext uri="{BB962C8B-B14F-4D97-AF65-F5344CB8AC3E}">
        <p14:creationId xmlns:p14="http://schemas.microsoft.com/office/powerpoint/2010/main" xmlns="" val="2724551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1A7D53AC-3105-48A8-B5EC-BD6E7BA778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09853-104E-604F-AA00-36ED408EF9BD}" type="slidenum">
              <a:rPr lang="it-IT" smtClean="0"/>
              <a:pPr/>
              <a:t>9</a:t>
            </a:fld>
            <a:endParaRPr lang="it-IT"/>
          </a:p>
        </p:txBody>
      </p:sp>
      <p:graphicFrame>
        <p:nvGraphicFramePr>
          <p:cNvPr id="5" name="Segnaposto contenuto 5">
            <a:extLst>
              <a:ext uri="{FF2B5EF4-FFF2-40B4-BE49-F238E27FC236}">
                <a16:creationId xmlns:a16="http://schemas.microsoft.com/office/drawing/2014/main" xmlns="" id="{BDF76421-5300-44EC-BD6E-02120F4B75C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7719389"/>
              </p:ext>
            </p:extLst>
          </p:nvPr>
        </p:nvGraphicFramePr>
        <p:xfrm>
          <a:off x="-671695" y="692831"/>
          <a:ext cx="5421493" cy="3459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vale 5">
            <a:extLst>
              <a:ext uri="{FF2B5EF4-FFF2-40B4-BE49-F238E27FC236}">
                <a16:creationId xmlns:a16="http://schemas.microsoft.com/office/drawing/2014/main" xmlns="" id="{C880767A-096E-49AF-9810-7E06F913B55E}"/>
              </a:ext>
            </a:extLst>
          </p:cNvPr>
          <p:cNvSpPr/>
          <p:nvPr/>
        </p:nvSpPr>
        <p:spPr>
          <a:xfrm>
            <a:off x="21334" y="993247"/>
            <a:ext cx="1397066" cy="839893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100" b="1" dirty="0">
                <a:solidFill>
                  <a:schemeClr val="tx2"/>
                </a:solidFill>
              </a:rPr>
              <a:t>DID (profilazione) e adesione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xmlns="" id="{6F5C44DF-9075-424F-8CB2-4249EC06E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58150733"/>
              </p:ext>
            </p:extLst>
          </p:nvPr>
        </p:nvGraphicFramePr>
        <p:xfrm>
          <a:off x="3751640" y="1056991"/>
          <a:ext cx="3142827" cy="3156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xmlns="" id="{B82E6C66-5304-4C87-B609-629BE80CBC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4050877846"/>
              </p:ext>
            </p:extLst>
          </p:nvPr>
        </p:nvGraphicFramePr>
        <p:xfrm>
          <a:off x="5159932" y="936195"/>
          <a:ext cx="3814735" cy="171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9" name="Diagramma 8">
            <a:extLst>
              <a:ext uri="{FF2B5EF4-FFF2-40B4-BE49-F238E27FC236}">
                <a16:creationId xmlns:a16="http://schemas.microsoft.com/office/drawing/2014/main" xmlns="" id="{BCE8019F-AE5E-4EF6-A452-43FF7B638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3554671618"/>
              </p:ext>
            </p:extLst>
          </p:nvPr>
        </p:nvGraphicFramePr>
        <p:xfrm>
          <a:off x="5156312" y="2655831"/>
          <a:ext cx="3814735" cy="1716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0" name="Freccia in giù 9">
            <a:extLst>
              <a:ext uri="{FF2B5EF4-FFF2-40B4-BE49-F238E27FC236}">
                <a16:creationId xmlns:a16="http://schemas.microsoft.com/office/drawing/2014/main" xmlns="" id="{FEDB6BBD-DA27-4D4C-8FEA-71C8BEF8A933}"/>
              </a:ext>
            </a:extLst>
          </p:cNvPr>
          <p:cNvSpPr/>
          <p:nvPr/>
        </p:nvSpPr>
        <p:spPr>
          <a:xfrm>
            <a:off x="5688298" y="1662553"/>
            <a:ext cx="203200" cy="15704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Freccia in giù 10">
            <a:extLst>
              <a:ext uri="{FF2B5EF4-FFF2-40B4-BE49-F238E27FC236}">
                <a16:creationId xmlns:a16="http://schemas.microsoft.com/office/drawing/2014/main" xmlns="" id="{976FDF20-19E0-494E-9362-059DD631A377}"/>
              </a:ext>
            </a:extLst>
          </p:cNvPr>
          <p:cNvSpPr/>
          <p:nvPr/>
        </p:nvSpPr>
        <p:spPr>
          <a:xfrm>
            <a:off x="6792867" y="1657912"/>
            <a:ext cx="203200" cy="15704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Freccia in giù 11">
            <a:extLst>
              <a:ext uri="{FF2B5EF4-FFF2-40B4-BE49-F238E27FC236}">
                <a16:creationId xmlns:a16="http://schemas.microsoft.com/office/drawing/2014/main" xmlns="" id="{9BF870A0-0E70-4F08-87FE-1D096CAAB8E1}"/>
              </a:ext>
            </a:extLst>
          </p:cNvPr>
          <p:cNvSpPr/>
          <p:nvPr/>
        </p:nvSpPr>
        <p:spPr>
          <a:xfrm>
            <a:off x="8072512" y="1676099"/>
            <a:ext cx="203200" cy="157041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Documento 13">
            <a:extLst>
              <a:ext uri="{FF2B5EF4-FFF2-40B4-BE49-F238E27FC236}">
                <a16:creationId xmlns:a16="http://schemas.microsoft.com/office/drawing/2014/main" xmlns="" id="{CDE09B25-4970-40FC-AF0D-4FF3C71A8791}"/>
              </a:ext>
            </a:extLst>
          </p:cNvPr>
          <p:cNvSpPr/>
          <p:nvPr/>
        </p:nvSpPr>
        <p:spPr>
          <a:xfrm>
            <a:off x="3343648" y="2388060"/>
            <a:ext cx="914400" cy="612648"/>
          </a:xfrm>
          <a:prstGeom prst="flowChartDocumen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PAI</a:t>
            </a:r>
          </a:p>
        </p:txBody>
      </p:sp>
      <p:grpSp>
        <p:nvGrpSpPr>
          <p:cNvPr id="15" name="Gruppo 14">
            <a:extLst>
              <a:ext uri="{FF2B5EF4-FFF2-40B4-BE49-F238E27FC236}">
                <a16:creationId xmlns:a16="http://schemas.microsoft.com/office/drawing/2014/main" xmlns="" id="{35F7FD28-BABE-4F19-9181-437F7E8A863C}"/>
              </a:ext>
            </a:extLst>
          </p:cNvPr>
          <p:cNvGrpSpPr/>
          <p:nvPr/>
        </p:nvGrpSpPr>
        <p:grpSpPr>
          <a:xfrm>
            <a:off x="2412001" y="1416384"/>
            <a:ext cx="1097900" cy="692230"/>
            <a:chOff x="90174" y="7527"/>
            <a:chExt cx="936305" cy="692230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6" name="Rettangolo arrotondato 19">
              <a:extLst>
                <a:ext uri="{FF2B5EF4-FFF2-40B4-BE49-F238E27FC236}">
                  <a16:creationId xmlns:a16="http://schemas.microsoft.com/office/drawing/2014/main" xmlns="" id="{61BA0CF9-7944-44B0-A571-F865C023DACE}"/>
                </a:ext>
              </a:extLst>
            </p:cNvPr>
            <p:cNvSpPr/>
            <p:nvPr/>
          </p:nvSpPr>
          <p:spPr>
            <a:xfrm>
              <a:off x="90174" y="7527"/>
              <a:ext cx="936305" cy="692230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xmlns="" id="{B92DC911-2B04-42D3-853F-E0BFCE8B9473}"/>
                </a:ext>
              </a:extLst>
            </p:cNvPr>
            <p:cNvSpPr txBox="1"/>
            <p:nvPr/>
          </p:nvSpPr>
          <p:spPr>
            <a:xfrm>
              <a:off x="110449" y="27802"/>
              <a:ext cx="895755" cy="65168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1910" tIns="41910" rIns="41910" bIns="41910" numCol="1" spcCol="1270" anchor="ctr" anchorCtr="0">
              <a:noAutofit/>
            </a:bodyPr>
            <a:lstStyle/>
            <a:p>
              <a:pPr lvl="0" algn="ctr" defTabSz="4889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100" b="1" kern="1200" dirty="0">
                  <a:solidFill>
                    <a:schemeClr val="tx2"/>
                  </a:solidFill>
                </a:rPr>
                <a:t>Orientamento specialistico in forma individuale</a:t>
              </a:r>
            </a:p>
          </p:txBody>
        </p:sp>
      </p:grpSp>
      <p:sp>
        <p:nvSpPr>
          <p:cNvPr id="18" name="Titolo 3">
            <a:extLst>
              <a:ext uri="{FF2B5EF4-FFF2-40B4-BE49-F238E27FC236}">
                <a16:creationId xmlns:a16="http://schemas.microsoft.com/office/drawing/2014/main" xmlns="" id="{02D0B481-1C0C-4678-9C3D-24B4D3636C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52" y="200984"/>
            <a:ext cx="6866910" cy="526992"/>
          </a:xfrm>
        </p:spPr>
        <p:txBody>
          <a:bodyPr>
            <a:normAutofit fontScale="90000"/>
          </a:bodyPr>
          <a:lstStyle/>
          <a:p>
            <a:r>
              <a:rPr lang="it-IT" sz="2000" dirty="0"/>
              <a:t>PERCORSI DI REIMPIEGO - PROGETTO F.A.S.T</a:t>
            </a:r>
            <a:br>
              <a:rPr lang="it-IT" sz="2000" dirty="0"/>
            </a:br>
            <a:r>
              <a:rPr lang="it-IT" sz="2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Servizi e percorsi rivolti dai CPI e dai soggetti accreditati ai lavoratori provenienti da licenziamenti collettivi</a:t>
            </a:r>
          </a:p>
        </p:txBody>
      </p:sp>
    </p:spTree>
    <p:extLst>
      <p:ext uri="{BB962C8B-B14F-4D97-AF65-F5344CB8AC3E}">
        <p14:creationId xmlns:p14="http://schemas.microsoft.com/office/powerpoint/2010/main" xmlns="" val="37521958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4238</TotalTime>
  <Words>879</Words>
  <Application>Microsoft Office PowerPoint</Application>
  <PresentationFormat>Presentazione su schermo (16:9)</PresentationFormat>
  <Paragraphs>87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10</vt:i4>
      </vt:variant>
    </vt:vector>
  </HeadingPairs>
  <TitlesOfParts>
    <vt:vector size="11" baseType="lpstr">
      <vt:lpstr>Tema di Office</vt:lpstr>
      <vt:lpstr>SISTEMA DI BUONE POLITICHE PER I CITTADINI</vt:lpstr>
      <vt:lpstr>SISTEMA DI BUONE POLITICHE PER I CITTADINI</vt:lpstr>
      <vt:lpstr>INTERVENTI REGIONALI IN MATERIA DI P.A.L.  PER I DESTINATARI</vt:lpstr>
      <vt:lpstr>LE PRINCIPALI AZIONI IN ESSERE: OVER 40 e PATTO PER IL LAVORO NEL TURISMO</vt:lpstr>
      <vt:lpstr>LE PRINCIPALI AZIONI IN ESSERE: OVER 40 e PATTO PER IL LAVORO NEL TURISMO</vt:lpstr>
      <vt:lpstr>LE PRINCIPALI AZIONI MESSE IN CAMPO</vt:lpstr>
      <vt:lpstr>1. AVVIAMENTO DEL SISTEMA DI ACCREDITAMENTO DEI SERVIZI PER IL LAVORO E SVILUPPO DEL SISTEMA INFORMATIVO S.I.U.L. </vt:lpstr>
      <vt:lpstr>1. AVVIAMENTO DEL SISTEMA DI ACCREDITAMENTO DEI  SERVIZI PER IL LAVORO – DESTINATARI, TEMPI ITER E RISORSE AVVISI</vt:lpstr>
      <vt:lpstr>PERCORSI DI REIMPIEGO - PROGETTO F.A.S.T Servizi e percorsi rivolti dai CPI e dai soggetti accreditati ai lavoratori provenienti da licenziamenti collettivi</vt:lpstr>
      <vt:lpstr>2. TRASFERIMENTO ALLA REGIONE DELLA FUNZIONE IN MATERIA DI SERVIZI E  POLITICHE ATTIVE DEL LAVORO IN PARTICOLARE LA GESTIONE DEI CENTRI PER L’IMPIEGO</vt:lpstr>
    </vt:vector>
  </TitlesOfParts>
  <Company>LIGURIADIGITALE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Simona FRANCI</dc:creator>
  <cp:lastModifiedBy>Utente Windows</cp:lastModifiedBy>
  <cp:revision>553</cp:revision>
  <cp:lastPrinted>2019-04-02T13:08:48Z</cp:lastPrinted>
  <dcterms:created xsi:type="dcterms:W3CDTF">2018-07-09T13:42:08Z</dcterms:created>
  <dcterms:modified xsi:type="dcterms:W3CDTF">2019-04-02T15:07:54Z</dcterms:modified>
</cp:coreProperties>
</file>