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377" r:id="rId2"/>
    <p:sldId id="373" r:id="rId3"/>
    <p:sldId id="376" r:id="rId4"/>
    <p:sldId id="372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433" autoAdjust="0"/>
  </p:normalViewPr>
  <p:slideViewPr>
    <p:cSldViewPr snapToGrid="0">
      <p:cViewPr varScale="1">
        <p:scale>
          <a:sx n="82" d="100"/>
          <a:sy n="82" d="100"/>
        </p:scale>
        <p:origin x="600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C4131-0A7A-4F77-8637-92881A38807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C4277-115D-4194-9873-A2060E868A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12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96274-11FA-4847-B7D5-E7CB92DB45A2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8D4E-CBE7-4A9B-8D37-2DAC18D9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4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78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9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8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2070D-58D5-4713-8757-0FD813BFD85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F659-B887-4BC2-A7CC-96A5F9FCC2B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6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36720-146E-44CF-AB55-1BD3364AE30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43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11184565" y="188640"/>
            <a:ext cx="73487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AD36720-146E-44CF-AB55-1BD3364AE30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DCE3B-ADCE-419B-ADA2-E30F8396618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4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1EC1-8C59-47D1-93E4-92C5BD6B1D5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71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0FC94-C001-448A-8AED-ACE72245CD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A609-CA07-495D-A7C7-B56DC6CF94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4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402E6-B957-4351-8395-4AD4A51A253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4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1CC85-03CE-4554-975B-581FE8E8760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7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9B7F-6E33-4ACE-A038-01A8CA71D8D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2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411D-2E59-48A6-856C-327CE136504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1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84565" y="188640"/>
            <a:ext cx="73487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0814F-8E1F-4B58-90DF-8E429D886861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235940" y="188640"/>
            <a:ext cx="11683497" cy="64807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pic>
        <p:nvPicPr>
          <p:cNvPr id="8" name="Picture 2" descr="Regione Liguria - sito ufficiale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2" t="6586" r="17906" b="8185"/>
          <a:stretch/>
        </p:blipFill>
        <p:spPr bwMode="auto">
          <a:xfrm>
            <a:off x="11265109" y="6101647"/>
            <a:ext cx="926892" cy="76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94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67608" y="1981290"/>
            <a:ext cx="67821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>
                <a:solidFill>
                  <a:srgbClr val="193905"/>
                </a:solidFill>
                <a:latin typeface="Calibri" panose="020F0502020204030204" pitchFamily="34" charset="0"/>
              </a:rPr>
              <a:t>Presente e futuro di una Regione</a:t>
            </a:r>
          </a:p>
          <a:p>
            <a:pPr algn="ctr"/>
            <a:r>
              <a:rPr lang="it-IT" sz="36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Una </a:t>
            </a:r>
            <a:r>
              <a:rPr lang="it-IT" sz="3600" b="1" dirty="0">
                <a:solidFill>
                  <a:srgbClr val="006600"/>
                </a:solidFill>
                <a:latin typeface="Calibri" panose="020F0502020204030204" pitchFamily="34" charset="0"/>
              </a:rPr>
              <a:t>Sanità rinnovata per la Liguria</a:t>
            </a:r>
          </a:p>
          <a:p>
            <a:pPr algn="ctr">
              <a:lnSpc>
                <a:spcPct val="150000"/>
              </a:lnSpc>
            </a:pPr>
            <a:endParaRPr lang="it-IT" sz="2000" dirty="0">
              <a:solidFill>
                <a:srgbClr val="006600"/>
              </a:solidFill>
              <a:latin typeface="Calibri" panose="020F0502020204030204" pitchFamily="34" charset="0"/>
            </a:endParaRPr>
          </a:p>
          <a:p>
            <a:pPr algn="ctr"/>
            <a:endParaRPr lang="it-IT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75520" y="26064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8000"/>
                </a:solidFill>
              </a:rPr>
              <a:t>LA REGIONE LIGURIA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67608" y="5085185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cura dell’Assessore Sanità, Politiche sociosanitarie e Terzo Settore, Sicurezza, Immigrazione ed Emigrazione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SONIA VIALE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75520" y="26064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6600"/>
                </a:solidFill>
              </a:rPr>
              <a:t>COM’ERA</a:t>
            </a:r>
            <a:endParaRPr lang="it-IT" sz="2800" b="1" dirty="0">
              <a:solidFill>
                <a:srgbClr val="0066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it-IT">
              <a:solidFill>
                <a:srgbClr val="000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73" y="1180167"/>
            <a:ext cx="3688119" cy="133378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03" y="1020391"/>
            <a:ext cx="3151803" cy="176501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08" y="3048551"/>
            <a:ext cx="2744888" cy="212299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19" y="2785401"/>
            <a:ext cx="3433020" cy="243884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907" y="3185303"/>
            <a:ext cx="3317033" cy="184949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55" y="4953075"/>
            <a:ext cx="2583936" cy="155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28867" y="26997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6600"/>
                </a:solidFill>
              </a:rPr>
              <a:t>COM’È</a:t>
            </a:r>
            <a:endParaRPr lang="it-IT" sz="2800" b="1" dirty="0">
              <a:solidFill>
                <a:srgbClr val="0066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it-IT">
              <a:solidFill>
                <a:srgbClr val="00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876" y="1281651"/>
            <a:ext cx="7352185" cy="521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75520" y="26064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8000"/>
                </a:solidFill>
              </a:rPr>
              <a:t>LA REGIONE LIGURIA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11890" y="1285929"/>
            <a:ext cx="387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6600"/>
                </a:solidFill>
              </a:rPr>
              <a:t>Com’era</a:t>
            </a:r>
            <a:endParaRPr lang="it-IT" sz="3600" b="1" dirty="0">
              <a:solidFill>
                <a:srgbClr val="0066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056254" y="1285930"/>
            <a:ext cx="304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6600"/>
                </a:solidFill>
              </a:rPr>
              <a:t>Com’è</a:t>
            </a:r>
            <a:endParaRPr lang="it-IT" sz="3600" b="1" dirty="0">
              <a:solidFill>
                <a:srgbClr val="0066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8" y="2695525"/>
            <a:ext cx="5257370" cy="207108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4855" y="1932261"/>
            <a:ext cx="6684581" cy="359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48</Words>
  <Application>Microsoft Office PowerPoint</Application>
  <PresentationFormat>Widescreen</PresentationFormat>
  <Paragraphs>19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Liguria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Locatelli Walter</dc:creator>
  <cp:lastModifiedBy>Roberta Zanetti</cp:lastModifiedBy>
  <cp:revision>57</cp:revision>
  <cp:lastPrinted>2017-04-19T07:59:22Z</cp:lastPrinted>
  <dcterms:created xsi:type="dcterms:W3CDTF">2016-11-02T11:16:47Z</dcterms:created>
  <dcterms:modified xsi:type="dcterms:W3CDTF">2017-04-19T08:06:55Z</dcterms:modified>
</cp:coreProperties>
</file>