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2667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5334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8001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0668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3335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16129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18796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1463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20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6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16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16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16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16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16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16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16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90600" y="203200"/>
            <a:ext cx="817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r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90600" y="2159000"/>
            <a:ext cx="8178800" cy="447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4940300" y="7251700"/>
            <a:ext cx="266700" cy="279400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>
              <a:defRPr sz="1400"/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698500" marR="0" indent="-4445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041400" marR="0" indent="-4445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384300" marR="0" indent="-4445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1739900" marR="0" indent="-4445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082800" marR="0" indent="-4445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16205200" marR="0" indent="-142240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16548100" marR="0" indent="-142240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16891000" marR="0" indent="-142240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17233900" marR="0" indent="-14224000" algn="l" defTabSz="457200" latinLnBrk="0">
        <a:lnSpc>
          <a:spcPct val="100000"/>
        </a:lnSpc>
        <a:spcBef>
          <a:spcPts val="1800"/>
        </a:spcBef>
        <a:spcAft>
          <a:spcPts val="0"/>
        </a:spcAft>
        <a:buClrTx/>
        <a:buSzPct val="171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g_0001.pdf"/>
          <p:cNvPicPr>
            <a:picLocks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279141"/>
            <a:ext cx="13004800" cy="91953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g_0002.pdf"/>
          <p:cNvPicPr>
            <a:picLocks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279141"/>
            <a:ext cx="13004800" cy="91953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if_idg_02.gif"/>
          <p:cNvPicPr>
            <a:picLocks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625600" y="0"/>
            <a:ext cx="97536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g_0001.pdf"/>
          <p:cNvPicPr>
            <a:picLocks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g_0013.pdf"/>
          <p:cNvPicPr>
            <a:picLocks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Personalizzato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White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</dc:creator>
  <cp:lastModifiedBy>Carlo</cp:lastModifiedBy>
  <cp:revision>1</cp:revision>
  <dcterms:modified xsi:type="dcterms:W3CDTF">2017-03-02T08:58:33Z</dcterms:modified>
</cp:coreProperties>
</file>